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a43f48d45a4bf7" /><Relationship Type="http://schemas.openxmlformats.org/officeDocument/2006/relationships/extended-properties" Target="/docProps/app.xml" Id="R7d07d245a15e4a22" /><Relationship Type="http://schemas.openxmlformats.org/officeDocument/2006/relationships/officeDocument" Target="/ppt/presentation.xml" Id="R42ee3705e20740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280da1c18942fd"/>
  </p:sldMasterIdLst>
  <p:notesMasterIdLst>
    <p:notesMasterId xmlns:r="http://schemas.openxmlformats.org/officeDocument/2006/relationships" r:id="Rc1ca7ca5d6b24d79"/>
  </p:notesMasterIdLst>
  <p:sldIdLst>
    <p:sldId xmlns:r="http://schemas.openxmlformats.org/officeDocument/2006/relationships" id="256" r:id="R76aa96c5575d4756"/>
    <p:sldId xmlns:r="http://schemas.openxmlformats.org/officeDocument/2006/relationships" id="257" r:id="R12f6988e995c4371"/>
    <p:sldId xmlns:r="http://schemas.openxmlformats.org/officeDocument/2006/relationships" id="258" r:id="R845e2d1a539f4ced"/>
    <p:sldId xmlns:r="http://schemas.openxmlformats.org/officeDocument/2006/relationships" id="259" r:id="Rb3095ab557ff4923"/>
    <p:sldId xmlns:r="http://schemas.openxmlformats.org/officeDocument/2006/relationships" id="260" r:id="R82c2688f6a304a06"/>
    <p:sldId xmlns:r="http://schemas.openxmlformats.org/officeDocument/2006/relationships" id="261" r:id="Rd2d79a9676874938"/>
    <p:sldId xmlns:r="http://schemas.openxmlformats.org/officeDocument/2006/relationships" id="262" r:id="R2a6c9779e93948a4"/>
    <p:sldId xmlns:r="http://schemas.openxmlformats.org/officeDocument/2006/relationships" id="263" r:id="R50e9f36eb7004d89"/>
    <p:sldId xmlns:r="http://schemas.openxmlformats.org/officeDocument/2006/relationships" id="264" r:id="Ref05e30a47874b1b"/>
    <p:sldId xmlns:r="http://schemas.openxmlformats.org/officeDocument/2006/relationships" id="265" r:id="R9724fddb11404ba7"/>
    <p:sldId xmlns:r="http://schemas.openxmlformats.org/officeDocument/2006/relationships" id="266" r:id="R91aed923d2554c54"/>
    <p:sldId xmlns:r="http://schemas.openxmlformats.org/officeDocument/2006/relationships" id="267" r:id="Re01d5fb053424cec"/>
    <p:sldId xmlns:r="http://schemas.openxmlformats.org/officeDocument/2006/relationships" id="268" r:id="R2d22668bfb9e4a97"/>
    <p:sldId xmlns:r="http://schemas.openxmlformats.org/officeDocument/2006/relationships" id="269" r:id="R463814ac9ca34a2c"/>
    <p:sldId xmlns:r="http://schemas.openxmlformats.org/officeDocument/2006/relationships" id="270" r:id="R8b4f135e9b064609"/>
    <p:sldId xmlns:r="http://schemas.openxmlformats.org/officeDocument/2006/relationships" id="271" r:id="R174c4b01a210468a"/>
    <p:sldId xmlns:r="http://schemas.openxmlformats.org/officeDocument/2006/relationships" id="272" r:id="R387f00f002ea4efe"/>
    <p:sldId xmlns:r="http://schemas.openxmlformats.org/officeDocument/2006/relationships" id="273" r:id="R8f5661cbc3514de8"/>
    <p:sldId xmlns:r="http://schemas.openxmlformats.org/officeDocument/2006/relationships" id="274" r:id="Rc95cb8ff52d541c6"/>
    <p:sldId xmlns:r="http://schemas.openxmlformats.org/officeDocument/2006/relationships" id="275" r:id="R158d8f2c107d41b5"/>
    <p:sldId xmlns:r="http://schemas.openxmlformats.org/officeDocument/2006/relationships" id="276" r:id="R5e227e006b934f80"/>
    <p:sldId xmlns:r="http://schemas.openxmlformats.org/officeDocument/2006/relationships" id="277" r:id="Reb2c7f0937e541e1"/>
    <p:sldId xmlns:r="http://schemas.openxmlformats.org/officeDocument/2006/relationships" id="278" r:id="R9c072c07b6934559"/>
    <p:sldId xmlns:r="http://schemas.openxmlformats.org/officeDocument/2006/relationships" id="279" r:id="R2bda2fc6803240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b649e332a104f6a" /><Relationship Type="http://schemas.openxmlformats.org/officeDocument/2006/relationships/slideMaster" Target="/ppt/slideMasters/slideMaster1.xml" Id="Ra0280da1c18942fd" /><Relationship Type="http://schemas.openxmlformats.org/officeDocument/2006/relationships/notesMaster" Target="/ppt/notesMasters/notesMaster1.xml" Id="Rc1ca7ca5d6b24d79" /><Relationship Type="http://schemas.openxmlformats.org/officeDocument/2006/relationships/presProps" Target="/ppt/presProps.xml" Id="R24355c273b854fa1" /><Relationship Type="http://schemas.openxmlformats.org/officeDocument/2006/relationships/tableStyles" Target="/ppt/tableStyles.xml" Id="R284ab7edd3ad49d9" /><Relationship Type="http://schemas.openxmlformats.org/officeDocument/2006/relationships/slide" Target="/ppt/slides/slide1.xml" Id="R76aa96c5575d4756" /><Relationship Type="http://schemas.openxmlformats.org/officeDocument/2006/relationships/slide" Target="/ppt/slides/slide2.xml" Id="R12f6988e995c4371" /><Relationship Type="http://schemas.openxmlformats.org/officeDocument/2006/relationships/slide" Target="/ppt/slides/slide3.xml" Id="R845e2d1a539f4ced" /><Relationship Type="http://schemas.openxmlformats.org/officeDocument/2006/relationships/slide" Target="/ppt/slides/slide4.xml" Id="Rb3095ab557ff4923" /><Relationship Type="http://schemas.openxmlformats.org/officeDocument/2006/relationships/slide" Target="/ppt/slides/slide5.xml" Id="R82c2688f6a304a06" /><Relationship Type="http://schemas.openxmlformats.org/officeDocument/2006/relationships/slide" Target="/ppt/slides/slide6.xml" Id="Rd2d79a9676874938" /><Relationship Type="http://schemas.openxmlformats.org/officeDocument/2006/relationships/slide" Target="/ppt/slides/slide7.xml" Id="R2a6c9779e93948a4" /><Relationship Type="http://schemas.openxmlformats.org/officeDocument/2006/relationships/slide" Target="/ppt/slides/slide8.xml" Id="R50e9f36eb7004d89" /><Relationship Type="http://schemas.openxmlformats.org/officeDocument/2006/relationships/slide" Target="/ppt/slides/slide9.xml" Id="Ref05e30a47874b1b" /><Relationship Type="http://schemas.openxmlformats.org/officeDocument/2006/relationships/slide" Target="/ppt/slides/slide10.xml" Id="R9724fddb11404ba7" /><Relationship Type="http://schemas.openxmlformats.org/officeDocument/2006/relationships/slide" Target="/ppt/slides/slide11.xml" Id="R91aed923d2554c54" /><Relationship Type="http://schemas.openxmlformats.org/officeDocument/2006/relationships/slide" Target="/ppt/slides/slide12.xml" Id="Re01d5fb053424cec" /><Relationship Type="http://schemas.openxmlformats.org/officeDocument/2006/relationships/slide" Target="/ppt/slides/slide13.xml" Id="R2d22668bfb9e4a97" /><Relationship Type="http://schemas.openxmlformats.org/officeDocument/2006/relationships/slide" Target="/ppt/slides/slide14.xml" Id="R463814ac9ca34a2c" /><Relationship Type="http://schemas.openxmlformats.org/officeDocument/2006/relationships/slide" Target="/ppt/slides/slide15.xml" Id="R8b4f135e9b064609" /><Relationship Type="http://schemas.openxmlformats.org/officeDocument/2006/relationships/slide" Target="/ppt/slides/slide16.xml" Id="R174c4b01a210468a" /><Relationship Type="http://schemas.openxmlformats.org/officeDocument/2006/relationships/slide" Target="/ppt/slides/slide17.xml" Id="R387f00f002ea4efe" /><Relationship Type="http://schemas.openxmlformats.org/officeDocument/2006/relationships/slide" Target="/ppt/slides/slide18.xml" Id="R8f5661cbc3514de8" /><Relationship Type="http://schemas.openxmlformats.org/officeDocument/2006/relationships/slide" Target="/ppt/slides/slide19.xml" Id="Rc95cb8ff52d541c6" /><Relationship Type="http://schemas.openxmlformats.org/officeDocument/2006/relationships/slide" Target="/ppt/slides/slide20.xml" Id="R158d8f2c107d41b5" /><Relationship Type="http://schemas.openxmlformats.org/officeDocument/2006/relationships/slide" Target="/ppt/slides/slide21.xml" Id="R5e227e006b934f80" /><Relationship Type="http://schemas.openxmlformats.org/officeDocument/2006/relationships/slide" Target="/ppt/slides/slide22.xml" Id="Reb2c7f0937e541e1" /><Relationship Type="http://schemas.openxmlformats.org/officeDocument/2006/relationships/slide" Target="/ppt/slides/slide23.xml" Id="R9c072c07b6934559" /><Relationship Type="http://schemas.openxmlformats.org/officeDocument/2006/relationships/slide" Target="/ppt/slides/slide24.xml" Id="R2bda2fc6803240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3566fed1dda46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d0559aeefc4def" /><Relationship Type="http://schemas.openxmlformats.org/officeDocument/2006/relationships/notesMaster" Target="/ppt/notesMasters/notesMaster1.xml" Id="R00dd3d9dc3954b0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76615876fac4d71" /><Relationship Type="http://schemas.openxmlformats.org/officeDocument/2006/relationships/notesMaster" Target="/ppt/notesMasters/notesMaster1.xml" Id="R9c9eadba43584b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bc5cb094384008" /><Relationship Type="http://schemas.openxmlformats.org/officeDocument/2006/relationships/notesMaster" Target="/ppt/notesMasters/notesMaster1.xml" Id="R9a98131678864a3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d880699f0644fa" /><Relationship Type="http://schemas.openxmlformats.org/officeDocument/2006/relationships/notesMaster" Target="/ppt/notesMasters/notesMaster1.xml" Id="R23521b8421be429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7aed34698e4f2d" /><Relationship Type="http://schemas.openxmlformats.org/officeDocument/2006/relationships/notesMaster" Target="/ppt/notesMasters/notesMaster1.xml" Id="R6052f84f696d43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c9869e49874101" /><Relationship Type="http://schemas.openxmlformats.org/officeDocument/2006/relationships/notesMaster" Target="/ppt/notesMasters/notesMaster1.xml" Id="R5e65095dcd734b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f32ccbf7144a5b" /><Relationship Type="http://schemas.openxmlformats.org/officeDocument/2006/relationships/notesMaster" Target="/ppt/notesMasters/notesMaster1.xml" Id="R2207ee875f20435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1288134916f41e1" /><Relationship Type="http://schemas.openxmlformats.org/officeDocument/2006/relationships/notesMaster" Target="/ppt/notesMasters/notesMaster1.xml" Id="Rbbd190b2648946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8739d80ab94e4c" /><Relationship Type="http://schemas.openxmlformats.org/officeDocument/2006/relationships/notesMaster" Target="/ppt/notesMasters/notesMaster1.xml" Id="Raedc0a8d43be42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49edd181e14cb1" /><Relationship Type="http://schemas.openxmlformats.org/officeDocument/2006/relationships/notesMaster" Target="/ppt/notesMasters/notesMaster1.xml" Id="R1d5e0103c7b44b2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b234ed04ec24cbc" /><Relationship Type="http://schemas.openxmlformats.org/officeDocument/2006/relationships/notesMaster" Target="/ppt/notesMasters/notesMaster1.xml" Id="R4cd2915edbf84a5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baa13b8345d4f0a" /><Relationship Type="http://schemas.openxmlformats.org/officeDocument/2006/relationships/notesMaster" Target="/ppt/notesMasters/notesMaster1.xml" Id="R95e9641c25ee422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ca95950e4984457" /><Relationship Type="http://schemas.openxmlformats.org/officeDocument/2006/relationships/notesMaster" Target="/ppt/notesMasters/notesMaster1.xml" Id="R9bbfa2530868417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959023720de475e" /><Relationship Type="http://schemas.openxmlformats.org/officeDocument/2006/relationships/notesMaster" Target="/ppt/notesMasters/notesMaster1.xml" Id="R04170a7427594a2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11c452ff534613" /><Relationship Type="http://schemas.openxmlformats.org/officeDocument/2006/relationships/notesMaster" Target="/ppt/notesMasters/notesMaster1.xml" Id="R5e22020c8b524c1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c1b21a2e8d947bf" /><Relationship Type="http://schemas.openxmlformats.org/officeDocument/2006/relationships/notesMaster" Target="/ppt/notesMasters/notesMaster1.xml" Id="Re3d866509b634e0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f504f1af2954332" /><Relationship Type="http://schemas.openxmlformats.org/officeDocument/2006/relationships/notesMaster" Target="/ppt/notesMasters/notesMaster1.xml" Id="R48bc646968b34a7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eb303619d5a4e21" /><Relationship Type="http://schemas.openxmlformats.org/officeDocument/2006/relationships/notesMaster" Target="/ppt/notesMasters/notesMaster1.xml" Id="R60b7e62395114d9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e538afafcec44d9" /><Relationship Type="http://schemas.openxmlformats.org/officeDocument/2006/relationships/notesMaster" Target="/ppt/notesMasters/notesMaster1.xml" Id="Ra311aa8833164b3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d9abf2eea614165" /><Relationship Type="http://schemas.openxmlformats.org/officeDocument/2006/relationships/notesMaster" Target="/ppt/notesMasters/notesMaster1.xml" Id="R709322d4f626471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5f7a92c74d84286" /><Relationship Type="http://schemas.openxmlformats.org/officeDocument/2006/relationships/notesMaster" Target="/ppt/notesMasters/notesMaster1.xml" Id="R7705dcc4886541c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5ad520f0a634671" /><Relationship Type="http://schemas.openxmlformats.org/officeDocument/2006/relationships/notesMaster" Target="/ppt/notesMasters/notesMaster1.xml" Id="R9bb77029307946a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74965f6f1f141d8" /><Relationship Type="http://schemas.openxmlformats.org/officeDocument/2006/relationships/notesMaster" Target="/ppt/notesMasters/notesMaster1.xml" Id="Rc8e6689e4d7d4ec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3cfee0839474108" /><Relationship Type="http://schemas.openxmlformats.org/officeDocument/2006/relationships/notesMaster" Target="/ppt/notesMasters/notesMaster1.xml" Id="R9467e2ff5a9647b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865fe29cdb4084" /><Relationship Type="http://schemas.openxmlformats.org/officeDocument/2006/relationships/image" Target="/ppt/media/image.png" Id="R4856c5f94b9b4928" /><Relationship Type="http://schemas.openxmlformats.org/officeDocument/2006/relationships/image" Target="/ppt/media/image2.png" Id="R208877e4942a4807" /><Relationship Type="http://schemas.openxmlformats.org/officeDocument/2006/relationships/image" Target="/ppt/media/image.jpeg" Id="R48a359e363874ad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b566ceca384c2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856c5f94b9b492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08877e4942a480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a359e363874ad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bad864ec904c24" /><Relationship Type="http://schemas.openxmlformats.org/officeDocument/2006/relationships/slideLayout" Target="/ppt/slideLayouts/slideLayout1.xml" Id="R7dd4305e21d149f1" /><Relationship Type="http://schemas.openxmlformats.org/officeDocument/2006/relationships/slideLayout" Target="/ppt/slideLayouts/slideLayout2.xml" Id="Re56c1c81b0154d3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dd4305e21d149f1"/>
    <p:sldLayoutId xmlns:r="http://schemas.openxmlformats.org/officeDocument/2006/relationships" id="2147483650" r:id="Re56c1c81b0154d3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c03857b10f41d4" /><Relationship Type="http://schemas.openxmlformats.org/officeDocument/2006/relationships/notesSlide" Target="/ppt/notesSlides/notesSlide1.xml" Id="Rc2f7eef94ee241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77cba17ccb4a17" /><Relationship Type="http://schemas.openxmlformats.org/officeDocument/2006/relationships/notesSlide" Target="/ppt/notesSlides/notesSlide2.xml" Id="R53d7219c99c94a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67851002324e6c" /><Relationship Type="http://schemas.openxmlformats.org/officeDocument/2006/relationships/notesSlide" Target="/ppt/notesSlides/notesSlide3.xml" Id="Rdd3de597f2b64a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2f2af5411647ec" /><Relationship Type="http://schemas.openxmlformats.org/officeDocument/2006/relationships/notesSlide" Target="/ppt/notesSlides/notesSlide4.xml" Id="R45e124caddbb47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e8262bd4564504" /><Relationship Type="http://schemas.openxmlformats.org/officeDocument/2006/relationships/notesSlide" Target="/ppt/notesSlides/notesSlide5.xml" Id="Re14a7a6822094f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f8848915bc4fea" /><Relationship Type="http://schemas.openxmlformats.org/officeDocument/2006/relationships/notesSlide" Target="/ppt/notesSlides/notesSlide6.xml" Id="R24e474d413ba471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d24ece9c8743e3" /><Relationship Type="http://schemas.openxmlformats.org/officeDocument/2006/relationships/notesSlide" Target="/ppt/notesSlides/notesSlide7.xml" Id="R8eb9a4726d794e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70d56972c44f95" /><Relationship Type="http://schemas.openxmlformats.org/officeDocument/2006/relationships/notesSlide" Target="/ppt/notesSlides/notesSlide8.xml" Id="Raa81401a400e43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0440ea336f402e" /><Relationship Type="http://schemas.openxmlformats.org/officeDocument/2006/relationships/notesSlide" Target="/ppt/notesSlides/notesSlide9.xml" Id="R0c348c161c6047e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4694ed6fdc4500" /><Relationship Type="http://schemas.openxmlformats.org/officeDocument/2006/relationships/notesSlide" Target="/ppt/notesSlides/notesSlide10.xml" Id="R9d95605d4719472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29d85984f844c8" /><Relationship Type="http://schemas.openxmlformats.org/officeDocument/2006/relationships/notesSlide" Target="/ppt/notesSlides/notesSlide11.xml" Id="Rea425825116d4ba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c6df701be347c8" /><Relationship Type="http://schemas.openxmlformats.org/officeDocument/2006/relationships/notesSlide" Target="/ppt/notesSlides/notesSlide12.xml" Id="R0fe2f228e2d64db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ca90eb29c14103" /><Relationship Type="http://schemas.openxmlformats.org/officeDocument/2006/relationships/notesSlide" Target="/ppt/notesSlides/notesSlide13.xml" Id="R1a81b2009df0400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7036da7df34715" /><Relationship Type="http://schemas.openxmlformats.org/officeDocument/2006/relationships/notesSlide" Target="/ppt/notesSlides/notesSlide14.xml" Id="Rb89adf66f58744b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7bd79fb92a4d31" /><Relationship Type="http://schemas.openxmlformats.org/officeDocument/2006/relationships/notesSlide" Target="/ppt/notesSlides/notesSlide15.xml" Id="R5594b9a74d654d3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b6afbd409547e7" /><Relationship Type="http://schemas.openxmlformats.org/officeDocument/2006/relationships/notesSlide" Target="/ppt/notesSlides/notesSlide16.xml" Id="Rb818e3c40f2a457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12bbcc6ba64451" /><Relationship Type="http://schemas.openxmlformats.org/officeDocument/2006/relationships/notesSlide" Target="/ppt/notesSlides/notesSlide17.xml" Id="Rbc99f7b3e9634a2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c9b946e8754c34" /><Relationship Type="http://schemas.openxmlformats.org/officeDocument/2006/relationships/notesSlide" Target="/ppt/notesSlides/notesSlide18.xml" Id="Rad82e26bba55440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7acf2557524552" /><Relationship Type="http://schemas.openxmlformats.org/officeDocument/2006/relationships/notesSlide" Target="/ppt/notesSlides/notesSlide19.xml" Id="R34f25704fdeb420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785cbb7486477b" /><Relationship Type="http://schemas.openxmlformats.org/officeDocument/2006/relationships/notesSlide" Target="/ppt/notesSlides/notesSlide20.xml" Id="Rd3a666707e784df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ba659a45814919" /><Relationship Type="http://schemas.openxmlformats.org/officeDocument/2006/relationships/notesSlide" Target="/ppt/notesSlides/notesSlide21.xml" Id="Rf26933f469454a0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07aa65727145d5" /><Relationship Type="http://schemas.openxmlformats.org/officeDocument/2006/relationships/notesSlide" Target="/ppt/notesSlides/notesSlide22.xml" Id="R55e75f53be704a1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d8a7c5f8064353" /><Relationship Type="http://schemas.openxmlformats.org/officeDocument/2006/relationships/notesSlide" Target="/ppt/notesSlides/notesSlide23.xml" Id="Rc39fc2a53f0949a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f899f84bd24d16" /><Relationship Type="http://schemas.openxmlformats.org/officeDocument/2006/relationships/notesSlide" Target="/ppt/notesSlides/notesSlide24.xml" Id="Rd2209de9f7194a2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  |  Psalms 94:1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耶和華啊，你是伸冤的神； 伸冤的神啊，求你發出光來！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 God, to whom vengeance belongeth; O God, to whom vengeance belongeth, shew thyself.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94:2  |  Psalms 94:2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審判世界的主啊，求你挺身而立， 使驕傲人受應得的報應！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Lift up thyself, thou judge of the earth: render a reward to the proud.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94:3  |  Psalms 94:3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耶和華啊，惡人誇勝要到幾時呢？ 要到幾時呢？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how long shall the wicked, how long shall the wicked triumph?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94:4  |  Psalms 94:4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他們絮絮叨叨說傲慢的話； 一切作孽的人都自己誇張。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 shall they utter and speak hard things? and all the workers of iniquity boast themselves?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94:5  |  Psalms 94:5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耶和華啊，他們強壓你的百姓， 苦害你的產業。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break in pieces thy people, O LORD, and afflict thine heritage.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94:6  |  Psalms 94:6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他們殺死寡婦和寄居的， 又殺害孤兒。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slay the widow and the stranger, and murder the fatherless.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94:7  |  Psalms 94:7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他們說：耶和華必不看見； 雅各的神必不思念。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they say, The LORD shall not see, neither shall the God of Jacob regard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94:8  |  Psalms 94:8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你們民間的畜類人當思想； 你們愚頑人到幾時才有智慧呢？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Understand, ye brutish among the people: and ye fools, when will ye be wise?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94:9  |  Psalms 94:9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造耳朵的，難道自己不聽見嗎？ 造眼睛的，難道自己不看見嗎？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planted the ear, shall he not hear? he that formed the eye, shall he not see?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94:10  |  Psalms 94:10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管教列邦的，就是叫人得知識的， 難道自己不懲治人嗎？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chastiseth the heathen, shall not he correct? he that teacheth man knowledge, shall not he know?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94:11  |  Psalms 94:11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耶和華知道人的意念是虛妄的。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knoweth the thoughts of man, that they are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94:12  |  Psalms 94:12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耶和華啊，你所管教、 用律法所教訓的人是有福的！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is the man whom thou chastenest, O LORD, and teachest him out of thy law;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94:13  |  Psalms 94:13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你使他在遭難的日子得享平安； 惟有惡人陷在所挖的坑中。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thou mayest give him rest from the days of adversity, until the pit be digged for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94:14  |  Psalms 94:14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因為耶和華必不丟棄他的百姓， 也不離棄他的產業。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will not cast off his people, neither will he forsake his inheritance.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94:15  |  Psalms 94:15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審判要轉向公義； 心裏正直的，必都隨從。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judgment shall return unto righteousness: and all the upright in heart shall follow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94:16  |  Psalms 94:16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誰肯為我起來攻擊作惡的？ 誰肯為我站起抵擋作孽的？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will rise up for me against the evildoers? or who will stand up for me against the workers of iniquity?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94:17  |  Psalms 94:17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若不是耶和華幫助我， 我就住在寂靜之中了。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Unless the LORD had been my help, my soul had almost dwelt in silence.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94:18  |  Psalms 94:18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我正說我失了腳， 耶和華啊，那時你的慈愛扶助我。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said, My foot slippeth; thy mercy, O LORD, held me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94:19  |  Psalms 94:19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我心裏多憂多疑， 你安慰我，就使我歡樂。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multitude of my thoughts within me thy comforts delight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94:20  |  Psalms 94:20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那藉着律例架弄殘害、 在位上行奸惡的，豈能與你相交嗎？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the throne of iniquity have fellowship with thee, which frameth mischief by a law?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94:21  |  Psalms 94:21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他們大家聚集攻擊義人， 將無辜的人定為死罪。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gather themselves together against the soul of the righteous, and condemn the innocent blood.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94:22  |  Psalms 94:22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但耶和華向來作了我的高臺； 我的神作了我投靠的磐石。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LORD is my defence; and my God is the rock of my refuge.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94:23  |  Psalms 94:23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他叫他們的罪孽歸到他們身上。 他們正在行惡之中，他要剪除他們； 耶和華－我們的神要把他們剪除。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bring upon them their own iniquity, and shall cut them off in their own wickedness; yea, the LORD our God shall cut them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2026-08-30T04:28:08.2390000Z</dcterms:created>
  <dcterms:modified xsi:type="dcterms:W3CDTF">2026-08-30T04:28:08.2390000Z</dcterms:modified>
</coreProperties>
</file>