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b23745fc1e94aad" /><Relationship Type="http://schemas.openxmlformats.org/officeDocument/2006/relationships/extended-properties" Target="/docProps/app.xml" Id="R8a766350486e4b85" /><Relationship Type="http://schemas.openxmlformats.org/officeDocument/2006/relationships/officeDocument" Target="/ppt/presentation.xml" Id="R5305c11985954274" /></Relationships>
</file>

<file path=ppt/presentation.xml><?xml version="1.0" encoding="utf-8"?>
<p:presentation xmlns:p="http://schemas.openxmlformats.org/presentationml/2006/main">
  <p:sldMasterIdLst>
    <p:sldMasterId xmlns:r="http://schemas.openxmlformats.org/officeDocument/2006/relationships" id="2147483648" r:id="R570d4e581fc74401"/>
  </p:sldMasterIdLst>
  <p:notesMasterIdLst>
    <p:notesMasterId xmlns:r="http://schemas.openxmlformats.org/officeDocument/2006/relationships" r:id="Rf3abb370fdb84e11"/>
  </p:notesMasterIdLst>
  <p:sldIdLst>
    <p:sldId xmlns:r="http://schemas.openxmlformats.org/officeDocument/2006/relationships" id="256" r:id="R7456195cf8834cf3"/>
    <p:sldId xmlns:r="http://schemas.openxmlformats.org/officeDocument/2006/relationships" id="257" r:id="R3915e634a78b4399"/>
    <p:sldId xmlns:r="http://schemas.openxmlformats.org/officeDocument/2006/relationships" id="258" r:id="R319d56c3aca7430a"/>
    <p:sldId xmlns:r="http://schemas.openxmlformats.org/officeDocument/2006/relationships" id="259" r:id="R6b933ea83c2e452c"/>
    <p:sldId xmlns:r="http://schemas.openxmlformats.org/officeDocument/2006/relationships" id="260" r:id="R5e59254fcb3a4568"/>
    <p:sldId xmlns:r="http://schemas.openxmlformats.org/officeDocument/2006/relationships" id="261" r:id="R9204548e496a4d6f"/>
    <p:sldId xmlns:r="http://schemas.openxmlformats.org/officeDocument/2006/relationships" id="262" r:id="Rb8b53ba8de9046c3"/>
    <p:sldId xmlns:r="http://schemas.openxmlformats.org/officeDocument/2006/relationships" id="263" r:id="R540f70decf9b4388"/>
    <p:sldId xmlns:r="http://schemas.openxmlformats.org/officeDocument/2006/relationships" id="264" r:id="R280fc9dec1804285"/>
    <p:sldId xmlns:r="http://schemas.openxmlformats.org/officeDocument/2006/relationships" id="265" r:id="R709eec9c529846c2"/>
    <p:sldId xmlns:r="http://schemas.openxmlformats.org/officeDocument/2006/relationships" id="266" r:id="Rb10640deaa6e4ebf"/>
    <p:sldId xmlns:r="http://schemas.openxmlformats.org/officeDocument/2006/relationships" id="267" r:id="Rfbc570c4a474468d"/>
    <p:sldId xmlns:r="http://schemas.openxmlformats.org/officeDocument/2006/relationships" id="268" r:id="R3d300614b47645c8"/>
    <p:sldId xmlns:r="http://schemas.openxmlformats.org/officeDocument/2006/relationships" id="269" r:id="R75771528e8eb482f"/>
    <p:sldId xmlns:r="http://schemas.openxmlformats.org/officeDocument/2006/relationships" id="270" r:id="Rdc4e20dca7c44278"/>
    <p:sldId xmlns:r="http://schemas.openxmlformats.org/officeDocument/2006/relationships" id="271" r:id="R62bbaf5436aa42b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4ed5983f85a441c" /><Relationship Type="http://schemas.openxmlformats.org/officeDocument/2006/relationships/slideMaster" Target="/ppt/slideMasters/slideMaster1.xml" Id="R570d4e581fc74401" /><Relationship Type="http://schemas.openxmlformats.org/officeDocument/2006/relationships/notesMaster" Target="/ppt/notesMasters/notesMaster1.xml" Id="Rf3abb370fdb84e11" /><Relationship Type="http://schemas.openxmlformats.org/officeDocument/2006/relationships/presProps" Target="/ppt/presProps.xml" Id="R212e4b8e12544e1e" /><Relationship Type="http://schemas.openxmlformats.org/officeDocument/2006/relationships/tableStyles" Target="/ppt/tableStyles.xml" Id="R64bbb4acde8041f2" /><Relationship Type="http://schemas.openxmlformats.org/officeDocument/2006/relationships/slide" Target="/ppt/slides/slide1.xml" Id="R7456195cf8834cf3" /><Relationship Type="http://schemas.openxmlformats.org/officeDocument/2006/relationships/slide" Target="/ppt/slides/slide2.xml" Id="R3915e634a78b4399" /><Relationship Type="http://schemas.openxmlformats.org/officeDocument/2006/relationships/slide" Target="/ppt/slides/slide3.xml" Id="R319d56c3aca7430a" /><Relationship Type="http://schemas.openxmlformats.org/officeDocument/2006/relationships/slide" Target="/ppt/slides/slide4.xml" Id="R6b933ea83c2e452c" /><Relationship Type="http://schemas.openxmlformats.org/officeDocument/2006/relationships/slide" Target="/ppt/slides/slide5.xml" Id="R5e59254fcb3a4568" /><Relationship Type="http://schemas.openxmlformats.org/officeDocument/2006/relationships/slide" Target="/ppt/slides/slide6.xml" Id="R9204548e496a4d6f" /><Relationship Type="http://schemas.openxmlformats.org/officeDocument/2006/relationships/slide" Target="/ppt/slides/slide7.xml" Id="Rb8b53ba8de9046c3" /><Relationship Type="http://schemas.openxmlformats.org/officeDocument/2006/relationships/slide" Target="/ppt/slides/slide8.xml" Id="R540f70decf9b4388" /><Relationship Type="http://schemas.openxmlformats.org/officeDocument/2006/relationships/slide" Target="/ppt/slides/slide9.xml" Id="R280fc9dec1804285" /><Relationship Type="http://schemas.openxmlformats.org/officeDocument/2006/relationships/slide" Target="/ppt/slides/slide10.xml" Id="R709eec9c529846c2" /><Relationship Type="http://schemas.openxmlformats.org/officeDocument/2006/relationships/slide" Target="/ppt/slides/slide11.xml" Id="Rb10640deaa6e4ebf" /><Relationship Type="http://schemas.openxmlformats.org/officeDocument/2006/relationships/slide" Target="/ppt/slides/slide12.xml" Id="Rfbc570c4a474468d" /><Relationship Type="http://schemas.openxmlformats.org/officeDocument/2006/relationships/slide" Target="/ppt/slides/slide13.xml" Id="R3d300614b47645c8" /><Relationship Type="http://schemas.openxmlformats.org/officeDocument/2006/relationships/slide" Target="/ppt/slides/slide14.xml" Id="R75771528e8eb482f" /><Relationship Type="http://schemas.openxmlformats.org/officeDocument/2006/relationships/slide" Target="/ppt/slides/slide15.xml" Id="Rdc4e20dca7c44278" /><Relationship Type="http://schemas.openxmlformats.org/officeDocument/2006/relationships/slide" Target="/ppt/slides/slide16.xml" Id="R62bbaf5436aa42b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d026a179e554b9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648a91013984974" /><Relationship Type="http://schemas.openxmlformats.org/officeDocument/2006/relationships/notesMaster" Target="/ppt/notesMasters/notesMaster1.xml" Id="R2b50ceb76ae34545" /></Relationships>
</file>

<file path=ppt/notesSlides/_rels/notesSlide2.xml.rels>&#65279;<?xml version="1.0" encoding="utf-8"?><Relationships xmlns="http://schemas.openxmlformats.org/package/2006/relationships"><Relationship Type="http://schemas.openxmlformats.org/officeDocument/2006/relationships/slide" Target="/ppt/slides/slide2.xml" Id="R15287624c7c34726" /><Relationship Type="http://schemas.openxmlformats.org/officeDocument/2006/relationships/notesMaster" Target="/ppt/notesMasters/notesMaster1.xml" Id="R9523d227816c4bbd" /></Relationships>
</file>

<file path=ppt/notesSlides/_rels/notesSlide3.xml.rels>&#65279;<?xml version="1.0" encoding="utf-8"?><Relationships xmlns="http://schemas.openxmlformats.org/package/2006/relationships"><Relationship Type="http://schemas.openxmlformats.org/officeDocument/2006/relationships/slide" Target="/ppt/slides/slide3.xml" Id="Rc76404b485c94078" /><Relationship Type="http://schemas.openxmlformats.org/officeDocument/2006/relationships/notesMaster" Target="/ppt/notesMasters/notesMaster1.xml" Id="Rcb68432a37b34c54" /></Relationships>
</file>

<file path=ppt/notesSlides/_rels/notesSlide4.xml.rels>&#65279;<?xml version="1.0" encoding="utf-8"?><Relationships xmlns="http://schemas.openxmlformats.org/package/2006/relationships"><Relationship Type="http://schemas.openxmlformats.org/officeDocument/2006/relationships/slide" Target="/ppt/slides/slide4.xml" Id="R52962e48fab94fca" /><Relationship Type="http://schemas.openxmlformats.org/officeDocument/2006/relationships/notesMaster" Target="/ppt/notesMasters/notesMaster1.xml" Id="R6de25ca54a1a4602" /></Relationships>
</file>

<file path=ppt/notesSlides/_rels/notesSlide5.xml.rels>&#65279;<?xml version="1.0" encoding="utf-8"?><Relationships xmlns="http://schemas.openxmlformats.org/package/2006/relationships"><Relationship Type="http://schemas.openxmlformats.org/officeDocument/2006/relationships/slide" Target="/ppt/slides/slide5.xml" Id="Reb7be0c916df495e" /><Relationship Type="http://schemas.openxmlformats.org/officeDocument/2006/relationships/notesMaster" Target="/ppt/notesMasters/notesMaster1.xml" Id="Rc6af1303fb2c483d" /></Relationships>
</file>

<file path=ppt/notesSlides/_rels/notesSlide6.xml.rels>&#65279;<?xml version="1.0" encoding="utf-8"?><Relationships xmlns="http://schemas.openxmlformats.org/package/2006/relationships"><Relationship Type="http://schemas.openxmlformats.org/officeDocument/2006/relationships/slide" Target="/ppt/slides/slide6.xml" Id="R570d715112014fb6" /><Relationship Type="http://schemas.openxmlformats.org/officeDocument/2006/relationships/notesMaster" Target="/ppt/notesMasters/notesMaster1.xml" Id="Refebbf8823a44abf" /></Relationships>
</file>

<file path=ppt/notesSlides/_rels/notesSlide7.xml.rels>&#65279;<?xml version="1.0" encoding="utf-8"?><Relationships xmlns="http://schemas.openxmlformats.org/package/2006/relationships"><Relationship Type="http://schemas.openxmlformats.org/officeDocument/2006/relationships/slide" Target="/ppt/slides/slide7.xml" Id="R87e85a0cadd34bf5" /><Relationship Type="http://schemas.openxmlformats.org/officeDocument/2006/relationships/notesMaster" Target="/ppt/notesMasters/notesMaster1.xml" Id="Rc7af1ceb50894917" /></Relationships>
</file>

<file path=ppt/notesSlides/_rels/notesSlide8.xml.rels>&#65279;<?xml version="1.0" encoding="utf-8"?><Relationships xmlns="http://schemas.openxmlformats.org/package/2006/relationships"><Relationship Type="http://schemas.openxmlformats.org/officeDocument/2006/relationships/slide" Target="/ppt/slides/slide8.xml" Id="R7b59146425c943ff" /><Relationship Type="http://schemas.openxmlformats.org/officeDocument/2006/relationships/notesMaster" Target="/ppt/notesMasters/notesMaster1.xml" Id="R2fca96caca0d40f8" /></Relationships>
</file>

<file path=ppt/notesSlides/_rels/notesSlide9.xml.rels>&#65279;<?xml version="1.0" encoding="utf-8"?><Relationships xmlns="http://schemas.openxmlformats.org/package/2006/relationships"><Relationship Type="http://schemas.openxmlformats.org/officeDocument/2006/relationships/slide" Target="/ppt/slides/slide9.xml" Id="R447cdac4c09b4d45" /><Relationship Type="http://schemas.openxmlformats.org/officeDocument/2006/relationships/notesMaster" Target="/ppt/notesMasters/notesMaster1.xml" Id="Rd9545be295d0479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8ec01200cdb40dd" /><Relationship Type="http://schemas.openxmlformats.org/officeDocument/2006/relationships/notesMaster" Target="/ppt/notesMasters/notesMaster1.xml" Id="R2155724fbd8d44e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cc3f21ef06844d8" /><Relationship Type="http://schemas.openxmlformats.org/officeDocument/2006/relationships/notesMaster" Target="/ppt/notesMasters/notesMaster1.xml" Id="R688239cbbf6345d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40cbe4f64ae497b" /><Relationship Type="http://schemas.openxmlformats.org/officeDocument/2006/relationships/notesMaster" Target="/ppt/notesMasters/notesMaster1.xml" Id="Rd726c68a395e473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8e03a0673ce4b1d" /><Relationship Type="http://schemas.openxmlformats.org/officeDocument/2006/relationships/notesMaster" Target="/ppt/notesMasters/notesMaster1.xml" Id="R20a62e86e3e747d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6dadc13ea724e0f" /><Relationship Type="http://schemas.openxmlformats.org/officeDocument/2006/relationships/notesMaster" Target="/ppt/notesMasters/notesMaster1.xml" Id="Rdcd81d2601e1479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a005e7c9a6441ff" /><Relationship Type="http://schemas.openxmlformats.org/officeDocument/2006/relationships/notesMaster" Target="/ppt/notesMasters/notesMaster1.xml" Id="R8bf6a1ec1bf1476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242b566c7904243" /><Relationship Type="http://schemas.openxmlformats.org/officeDocument/2006/relationships/notesMaster" Target="/ppt/notesMasters/notesMaster1.xml" Id="Rc8adf88f9d474ee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f7f57bf89354d4f" /><Relationship Type="http://schemas.openxmlformats.org/officeDocument/2006/relationships/image" Target="/ppt/media/image.png" Id="R511de5e62bad46a0" /><Relationship Type="http://schemas.openxmlformats.org/officeDocument/2006/relationships/image" Target="/ppt/media/image2.png" Id="R1c68eb69b42b45d0" /><Relationship Type="http://schemas.openxmlformats.org/officeDocument/2006/relationships/image" Target="/ppt/media/image.jpeg" Id="R030bf1df796a459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e8dc4d75155457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11de5e62bad46a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c68eb69b42b45d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30bf1df796a459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11a6df9dd26416e" /><Relationship Type="http://schemas.openxmlformats.org/officeDocument/2006/relationships/slideLayout" Target="/ppt/slideLayouts/slideLayout1.xml" Id="R7f1ea8cf80d94130" /><Relationship Type="http://schemas.openxmlformats.org/officeDocument/2006/relationships/slideLayout" Target="/ppt/slideLayouts/slideLayout2.xml" Id="Raf9ff730af62469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f1ea8cf80d94130"/>
    <p:sldLayoutId xmlns:r="http://schemas.openxmlformats.org/officeDocument/2006/relationships" id="2147483650" r:id="Raf9ff730af62469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299259132864a05" /><Relationship Type="http://schemas.openxmlformats.org/officeDocument/2006/relationships/notesSlide" Target="/ppt/notesSlides/notesSlide1.xml" Id="Rb0af924ddd9840c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a5d9258b0724e46" /><Relationship Type="http://schemas.openxmlformats.org/officeDocument/2006/relationships/notesSlide" Target="/ppt/notesSlides/notesSlide2.xml" Id="Ra0ed30f1b8b3440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f9a6859865c477f" /><Relationship Type="http://schemas.openxmlformats.org/officeDocument/2006/relationships/notesSlide" Target="/ppt/notesSlides/notesSlide3.xml" Id="Rabfa3a30673245c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62d25e893934bf4" /><Relationship Type="http://schemas.openxmlformats.org/officeDocument/2006/relationships/notesSlide" Target="/ppt/notesSlides/notesSlide4.xml" Id="R7d907a225632493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92a6cf2a5e24512" /><Relationship Type="http://schemas.openxmlformats.org/officeDocument/2006/relationships/notesSlide" Target="/ppt/notesSlides/notesSlide5.xml" Id="R7291726ba2684ef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d0f56a8351e45a4" /><Relationship Type="http://schemas.openxmlformats.org/officeDocument/2006/relationships/notesSlide" Target="/ppt/notesSlides/notesSlide6.xml" Id="Rc6b4bad2cb474e3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07350bdd7cb4bc9" /><Relationship Type="http://schemas.openxmlformats.org/officeDocument/2006/relationships/notesSlide" Target="/ppt/notesSlides/notesSlide7.xml" Id="R08b694a07103460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f4760b094d347c3" /><Relationship Type="http://schemas.openxmlformats.org/officeDocument/2006/relationships/notesSlide" Target="/ppt/notesSlides/notesSlide8.xml" Id="R7df8e97d4c9c414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0c1ca87fd7b4c98" /><Relationship Type="http://schemas.openxmlformats.org/officeDocument/2006/relationships/notesSlide" Target="/ppt/notesSlides/notesSlide9.xml" Id="Rcf1909adbb7c4ba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c3be99538004751" /><Relationship Type="http://schemas.openxmlformats.org/officeDocument/2006/relationships/notesSlide" Target="/ppt/notesSlides/notesSlide10.xml" Id="Rd14fbb1af76040a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627aa2172a44a86" /><Relationship Type="http://schemas.openxmlformats.org/officeDocument/2006/relationships/notesSlide" Target="/ppt/notesSlides/notesSlide11.xml" Id="Rafee6a43d4dd451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0ac30766bd64362" /><Relationship Type="http://schemas.openxmlformats.org/officeDocument/2006/relationships/notesSlide" Target="/ppt/notesSlides/notesSlide12.xml" Id="Rd0f2d0c4e5d14d8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8aa1959a34d4946" /><Relationship Type="http://schemas.openxmlformats.org/officeDocument/2006/relationships/notesSlide" Target="/ppt/notesSlides/notesSlide13.xml" Id="Rc1083f1886ac42e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13bc85c5d394ef5" /><Relationship Type="http://schemas.openxmlformats.org/officeDocument/2006/relationships/notesSlide" Target="/ppt/notesSlides/notesSlide14.xml" Id="Rcea30ecbdde140e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d836a0353174294" /><Relationship Type="http://schemas.openxmlformats.org/officeDocument/2006/relationships/notesSlide" Target="/ppt/notesSlides/notesSlide15.xml" Id="Rb3cb518c72404f8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b520be6adac4c37" /><Relationship Type="http://schemas.openxmlformats.org/officeDocument/2006/relationships/notesSlide" Target="/ppt/notesSlides/notesSlide16.xml" Id="Rf17e6517759d400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那鴻書第1章</a:t>
            </a:r>
          </a:p>
          <a:p xmlns:a="http://schemas.openxmlformats.org/drawingml/2006/main">
            <a:pPr algn="ctr"/>
            <a:r>
              <a:rPr sz="2000">
                <a:solidFill>
                  <a:srgbClr val="FFFFFF"/>
                </a:solidFill>
                <a:latin typeface="Georgia"/>
                <a:ea typeface="Georgia"/>
                <a:cs typeface="Georgia"/>
              </a:rPr>
              <a:t>Nahum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1:1  |  Nahum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論尼尼微的默示，就是伊勒歌斯人那鴻所得的默示。</a:t>
            </a:r>
          </a:p>
          <a:p xmlns:a="http://schemas.openxmlformats.org/drawingml/2006/main">
            <a:pPr algn="ctr">
              <a:lnSpc>
                <a:spcPct val="112000"/>
              </a:lnSpc>
              <a:buNone/>
            </a:pPr>
            <a:r>
              <a:rPr sz="2700">
                <a:solidFill>
                  <a:srgbClr val="FFFFFF"/>
                </a:solidFill>
                <a:latin typeface="Georgia"/>
                <a:ea typeface="Georgia"/>
                <a:cs typeface="Georgia"/>
              </a:rPr>
              <a:t>The burden of Nineveh. The book of the vision of Nahum the Elkoshite.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1:2  |  Nahum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耶和華是忌邪施報的神。 耶和華施報大有忿怒； 向他的敵人施報， 向他的仇敵懷怒。</a:t>
            </a:r>
          </a:p>
          <a:p xmlns:a="http://schemas.openxmlformats.org/drawingml/2006/main">
            <a:pPr algn="ctr">
              <a:lnSpc>
                <a:spcPct val="112000"/>
              </a:lnSpc>
              <a:buNone/>
            </a:pPr>
            <a:r>
              <a:rPr sz="2300">
                <a:solidFill>
                  <a:srgbClr val="FFFFFF"/>
                </a:solidFill>
                <a:latin typeface="Georgia"/>
                <a:ea typeface="Georgia"/>
                <a:cs typeface="Georgia"/>
              </a:rPr>
              <a:t>God is jealous, and the LORD revengeth; the LORD revengeth, and is furious; the LORD will take vengeance on his adversaries, and he reserveth wrath for his enemies.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1:3  |  Nahum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耶和華不輕易發怒，大有能力， 萬不以[有罪的]為無罪。 他乘旋風和暴風而來， 雲彩為他腳下的塵土。</a:t>
            </a:r>
          </a:p>
          <a:p xmlns:a="http://schemas.openxmlformats.org/drawingml/2006/main">
            <a:pPr algn="ctr">
              <a:lnSpc>
                <a:spcPct val="112000"/>
              </a:lnSpc>
              <a:buNone/>
            </a:pPr>
            <a:r>
              <a:rPr sz="2100">
                <a:solidFill>
                  <a:srgbClr val="FFFFFF"/>
                </a:solidFill>
                <a:latin typeface="Georgia"/>
                <a:ea typeface="Georgia"/>
                <a:cs typeface="Georgia"/>
              </a:rPr>
              <a:t>The LORD is slow to anger, and great in power, and will not at all acquit the wicked: the LORD hath his way in the whirlwind and in the storm, and the clouds are the dust of his feet.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1:4  |  Nahum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他斥責海，使海乾了， 使一切江河乾涸。 巴珊和迦密[的樹林]衰殘； 黎巴嫩的花草也衰殘了。</a:t>
            </a:r>
          </a:p>
          <a:p xmlns:a="http://schemas.openxmlformats.org/drawingml/2006/main">
            <a:pPr algn="ctr">
              <a:lnSpc>
                <a:spcPct val="112000"/>
              </a:lnSpc>
              <a:buNone/>
            </a:pPr>
            <a:r>
              <a:rPr sz="2500">
                <a:solidFill>
                  <a:srgbClr val="FFFFFF"/>
                </a:solidFill>
                <a:latin typeface="Georgia"/>
                <a:ea typeface="Georgia"/>
                <a:cs typeface="Georgia"/>
              </a:rPr>
              <a:t>He rebuketh the sea, and maketh it dry, and drieth up all the rivers: Bashan languisheth, and Carmel, and the flower of Lebanon languisheth.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1:5  |  Nahum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大山因他震動； 小山也都消化。 大地在他面前突起； 世界和住在其間的也都如此。</a:t>
            </a:r>
          </a:p>
          <a:p xmlns:a="http://schemas.openxmlformats.org/drawingml/2006/main">
            <a:pPr algn="ctr">
              <a:lnSpc>
                <a:spcPct val="112000"/>
              </a:lnSpc>
              <a:buNone/>
            </a:pPr>
            <a:r>
              <a:rPr sz="2500">
                <a:solidFill>
                  <a:srgbClr val="FFFFFF"/>
                </a:solidFill>
                <a:latin typeface="Georgia"/>
                <a:ea typeface="Georgia"/>
                <a:cs typeface="Georgia"/>
              </a:rPr>
              <a:t>The mountains quake at him, and the hills melt, and the earth is burned at his presence, yea, the world, and all that dwell therein.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1:6  |  Nahum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他發忿恨，誰能立得住呢？ 他發烈怒，誰能當得起呢？ 他的忿怒如火傾倒； 磐石因他崩裂。</a:t>
            </a:r>
          </a:p>
          <a:p xmlns:a="http://schemas.openxmlformats.org/drawingml/2006/main">
            <a:pPr algn="ctr">
              <a:lnSpc>
                <a:spcPct val="112000"/>
              </a:lnSpc>
              <a:buNone/>
            </a:pPr>
            <a:r>
              <a:rPr sz="2300">
                <a:solidFill>
                  <a:srgbClr val="FFFFFF"/>
                </a:solidFill>
                <a:latin typeface="Georgia"/>
                <a:ea typeface="Georgia"/>
                <a:cs typeface="Georgia"/>
              </a:rPr>
              <a:t>Who can stand before his indignation? and who can abide in the fierceness of his anger? his fury is poured out like fire, and the rocks are thrown down by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1:7  |  Nahum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耶和華本為善， 在患難的日子為人的保障， 並且認得那些投靠他的人。</a:t>
            </a:r>
          </a:p>
          <a:p xmlns:a="http://schemas.openxmlformats.org/drawingml/2006/main">
            <a:pPr algn="ctr">
              <a:lnSpc>
                <a:spcPct val="112000"/>
              </a:lnSpc>
              <a:buNone/>
            </a:pPr>
            <a:r>
              <a:rPr sz="2700">
                <a:solidFill>
                  <a:srgbClr val="FFFFFF"/>
                </a:solidFill>
                <a:latin typeface="Georgia"/>
                <a:ea typeface="Georgia"/>
                <a:cs typeface="Georgia"/>
              </a:rPr>
              <a:t>The LORD is good, a strong hold in the day of trouble; and he knoweth them that trust in him.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1:8  |  Nahum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但他必以漲溢的洪水淹沒尼尼微， 又驅逐仇敵進入黑暗。</a:t>
            </a:r>
          </a:p>
          <a:p xmlns:a="http://schemas.openxmlformats.org/drawingml/2006/main">
            <a:pPr algn="ctr">
              <a:lnSpc>
                <a:spcPct val="112000"/>
              </a:lnSpc>
              <a:buNone/>
            </a:pPr>
            <a:r>
              <a:rPr sz="2500">
                <a:solidFill>
                  <a:srgbClr val="FFFFFF"/>
                </a:solidFill>
                <a:latin typeface="Georgia"/>
                <a:ea typeface="Georgia"/>
                <a:cs typeface="Georgia"/>
              </a:rPr>
              <a:t>But with an overrunning flood he will make an utter end of the place thereof, and darkness shall pursue his enemies.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1:9  |  Nahum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尼尼微人哪，設何謀攻擊耶和華呢？ 他必[將你們]滅絕淨盡； 災難不再興起。</a:t>
            </a:r>
          </a:p>
          <a:p xmlns:a="http://schemas.openxmlformats.org/drawingml/2006/main">
            <a:pPr algn="ctr">
              <a:lnSpc>
                <a:spcPct val="112000"/>
              </a:lnSpc>
              <a:buNone/>
            </a:pPr>
            <a:r>
              <a:rPr sz="2500">
                <a:solidFill>
                  <a:srgbClr val="FFFFFF"/>
                </a:solidFill>
                <a:latin typeface="Georgia"/>
                <a:ea typeface="Georgia"/>
                <a:cs typeface="Georgia"/>
              </a:rPr>
              <a:t>What do ye imagine against the LORD? he will make an utter end: affliction shall not rise up the second time.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1:10  |  Nahum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你們像叢雜的荊棘， 像喝醉了的人， 又如枯乾的碎稭全然燒滅。</a:t>
            </a:r>
          </a:p>
          <a:p xmlns:a="http://schemas.openxmlformats.org/drawingml/2006/main">
            <a:pPr algn="ctr">
              <a:lnSpc>
                <a:spcPct val="112000"/>
              </a:lnSpc>
              <a:buNone/>
            </a:pPr>
            <a:r>
              <a:rPr sz="2500">
                <a:solidFill>
                  <a:srgbClr val="FFFFFF"/>
                </a:solidFill>
                <a:latin typeface="Georgia"/>
                <a:ea typeface="Georgia"/>
                <a:cs typeface="Georgia"/>
              </a:rPr>
              <a:t>For while they be folden together as thorns, and while they are drunken as drunkards, they shall be devoured as stubble fully dry.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1:11  |  Nahum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有一人從你那裏出來， 圖謀邪惡，設惡計攻擊耶和華。</a:t>
            </a:r>
          </a:p>
          <a:p xmlns:a="http://schemas.openxmlformats.org/drawingml/2006/main">
            <a:pPr algn="ctr">
              <a:lnSpc>
                <a:spcPct val="112000"/>
              </a:lnSpc>
              <a:buNone/>
            </a:pPr>
            <a:r>
              <a:rPr sz="2700">
                <a:solidFill>
                  <a:srgbClr val="FFFFFF"/>
                </a:solidFill>
                <a:latin typeface="Georgia"/>
                <a:ea typeface="Georgia"/>
                <a:cs typeface="Georgia"/>
              </a:rPr>
              <a:t>There is one come out of thee, that imagineth evil against the LORD, a wicked counsellor.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1:12  |  Nahum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 尼尼微雖然勢力充足，人數繁多， 也被剪除，歸於無有。 猶大啊，我雖然使你受苦， 卻不再使你受苦。</a:t>
            </a:r>
          </a:p>
          <a:p xmlns:a="http://schemas.openxmlformats.org/drawingml/2006/main">
            <a:pPr algn="ctr">
              <a:lnSpc>
                <a:spcPct val="112000"/>
              </a:lnSpc>
              <a:buNone/>
            </a:pPr>
            <a:r>
              <a:rPr sz="2100">
                <a:solidFill>
                  <a:srgbClr val="FFFFFF"/>
                </a:solidFill>
                <a:latin typeface="Georgia"/>
                <a:ea typeface="Georgia"/>
                <a:cs typeface="Georgia"/>
              </a:rPr>
              <a:t>Thus saith the LORD; Though they be quiet, and likewise many, yet thus shall they be cut down, when he shall pass through. Though I have afflicted thee, I will afflict thee no more.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1:13  |  Nahum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現在我必從你[頸項]上折斷他的軛， 扭開他的繩索。</a:t>
            </a:r>
          </a:p>
          <a:p xmlns:a="http://schemas.openxmlformats.org/drawingml/2006/main">
            <a:pPr algn="ctr">
              <a:lnSpc>
                <a:spcPct val="112000"/>
              </a:lnSpc>
              <a:buNone/>
            </a:pPr>
            <a:r>
              <a:rPr sz="2700">
                <a:solidFill>
                  <a:srgbClr val="FFFFFF"/>
                </a:solidFill>
                <a:latin typeface="Georgia"/>
                <a:ea typeface="Georgia"/>
                <a:cs typeface="Georgia"/>
              </a:rPr>
              <a:t>For now will I break his yoke from off thee, and will burst thy bonds in sunder.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1:14  |  Nahum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耶和華已經出令，指着尼尼微說： 你名下的人必不留後； 我必從你神的廟中除滅雕刻的偶像和鑄造的偶像； 我必因你鄙陋，使你歸於墳墓。</a:t>
            </a:r>
          </a:p>
          <a:p xmlns:a="http://schemas.openxmlformats.org/drawingml/2006/main">
            <a:pPr algn="ctr">
              <a:lnSpc>
                <a:spcPct val="112000"/>
              </a:lnSpc>
              <a:buNone/>
            </a:pPr>
            <a:r>
              <a:rPr sz="1900">
                <a:solidFill>
                  <a:srgbClr val="FFFFFF"/>
                </a:solidFill>
                <a:latin typeface="Georgia"/>
                <a:ea typeface="Georgia"/>
                <a:cs typeface="Georgia"/>
              </a:rPr>
              <a:t>And the LORD hath given a commandment concerning thee, that no more of thy name be sown: out of the house of thy gods will I cut off the graven image and the molten image: I will make thy grave; for thou art vile.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那鴻書 1:15  |  Nahum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看哪，有報好信傳平安之人的腳登山，[說]： 猶大啊，可以守你的節期， 還你所許的願吧！ 因為那惡人不再從你中間經過， 他已滅絕淨盡了。</a:t>
            </a:r>
          </a:p>
          <a:p xmlns:a="http://schemas.openxmlformats.org/drawingml/2006/main">
            <a:pPr algn="ctr">
              <a:lnSpc>
                <a:spcPct val="112000"/>
              </a:lnSpc>
              <a:buNone/>
            </a:pPr>
            <a:r>
              <a:rPr sz="1900">
                <a:solidFill>
                  <a:srgbClr val="FFFFFF"/>
                </a:solidFill>
                <a:latin typeface="Georgia"/>
                <a:ea typeface="Georgia"/>
                <a:cs typeface="Georgia"/>
              </a:rPr>
              <a:t>Behold upon the mountains the feet of him that bringeth good tidings, that publisheth peace! O Judah, keep thy solemn feasts, perform thy vows: for the wicked shall no more pass through thee; he is utterly cut off.</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2026-08-26T14:04:44.3640000Z</dcterms:created>
  <dcterms:modified xsi:type="dcterms:W3CDTF">2026-08-26T14:04:44.3640000Z</dcterms:modified>
</coreProperties>
</file>