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67a24b93c4f405e" /><Relationship Type="http://schemas.openxmlformats.org/officeDocument/2006/relationships/extended-properties" Target="/docProps/app.xml" Id="R9dffd4d7ed7a47b2" /><Relationship Type="http://schemas.openxmlformats.org/officeDocument/2006/relationships/officeDocument" Target="/ppt/presentation.xml" Id="R0813dd16a8aa4c3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0f99b468eea419f"/>
  </p:sldMasterIdLst>
  <p:notesMasterIdLst>
    <p:notesMasterId xmlns:r="http://schemas.openxmlformats.org/officeDocument/2006/relationships" r:id="R3e360290debc4c06"/>
  </p:notesMasterIdLst>
  <p:sldIdLst>
    <p:sldId xmlns:r="http://schemas.openxmlformats.org/officeDocument/2006/relationships" id="256" r:id="R39ceeeaa54104793"/>
    <p:sldId xmlns:r="http://schemas.openxmlformats.org/officeDocument/2006/relationships" id="257" r:id="R21202cf64a3a46fc"/>
    <p:sldId xmlns:r="http://schemas.openxmlformats.org/officeDocument/2006/relationships" id="258" r:id="R1308563199b84724"/>
    <p:sldId xmlns:r="http://schemas.openxmlformats.org/officeDocument/2006/relationships" id="259" r:id="R4d82011a13fa4a4f"/>
    <p:sldId xmlns:r="http://schemas.openxmlformats.org/officeDocument/2006/relationships" id="260" r:id="R8fc15af62d9148d0"/>
    <p:sldId xmlns:r="http://schemas.openxmlformats.org/officeDocument/2006/relationships" id="261" r:id="Rc36ddd73df59472d"/>
    <p:sldId xmlns:r="http://schemas.openxmlformats.org/officeDocument/2006/relationships" id="262" r:id="Rffdd39cd72f3434e"/>
    <p:sldId xmlns:r="http://schemas.openxmlformats.org/officeDocument/2006/relationships" id="263" r:id="R2ce9a725ca1a4617"/>
    <p:sldId xmlns:r="http://schemas.openxmlformats.org/officeDocument/2006/relationships" id="264" r:id="R6e00bf4ae0ac4376"/>
    <p:sldId xmlns:r="http://schemas.openxmlformats.org/officeDocument/2006/relationships" id="265" r:id="R2501800abdd14eaf"/>
    <p:sldId xmlns:r="http://schemas.openxmlformats.org/officeDocument/2006/relationships" id="266" r:id="R62f20b3ddff84b76"/>
    <p:sldId xmlns:r="http://schemas.openxmlformats.org/officeDocument/2006/relationships" id="267" r:id="R336068f79d69491b"/>
    <p:sldId xmlns:r="http://schemas.openxmlformats.org/officeDocument/2006/relationships" id="268" r:id="R90a4a2b3800b470a"/>
    <p:sldId xmlns:r="http://schemas.openxmlformats.org/officeDocument/2006/relationships" id="269" r:id="R2190cb20ee6043d3"/>
    <p:sldId xmlns:r="http://schemas.openxmlformats.org/officeDocument/2006/relationships" id="270" r:id="R3feee553bb1242a3"/>
    <p:sldId xmlns:r="http://schemas.openxmlformats.org/officeDocument/2006/relationships" id="271" r:id="Rb075afc0e366407d"/>
    <p:sldId xmlns:r="http://schemas.openxmlformats.org/officeDocument/2006/relationships" id="272" r:id="R37ae3c7806a847ed"/>
    <p:sldId xmlns:r="http://schemas.openxmlformats.org/officeDocument/2006/relationships" id="273" r:id="R506b3ba294a0425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1dc40252ac442f5" /><Relationship Type="http://schemas.openxmlformats.org/officeDocument/2006/relationships/slideMaster" Target="/ppt/slideMasters/slideMaster1.xml" Id="R90f99b468eea419f" /><Relationship Type="http://schemas.openxmlformats.org/officeDocument/2006/relationships/notesMaster" Target="/ppt/notesMasters/notesMaster1.xml" Id="R3e360290debc4c06" /><Relationship Type="http://schemas.openxmlformats.org/officeDocument/2006/relationships/presProps" Target="/ppt/presProps.xml" Id="R05484fce2421409b" /><Relationship Type="http://schemas.openxmlformats.org/officeDocument/2006/relationships/tableStyles" Target="/ppt/tableStyles.xml" Id="Rd20dbe5d191e496e" /><Relationship Type="http://schemas.openxmlformats.org/officeDocument/2006/relationships/slide" Target="/ppt/slides/slide1.xml" Id="R39ceeeaa54104793" /><Relationship Type="http://schemas.openxmlformats.org/officeDocument/2006/relationships/slide" Target="/ppt/slides/slide2.xml" Id="R21202cf64a3a46fc" /><Relationship Type="http://schemas.openxmlformats.org/officeDocument/2006/relationships/slide" Target="/ppt/slides/slide3.xml" Id="R1308563199b84724" /><Relationship Type="http://schemas.openxmlformats.org/officeDocument/2006/relationships/slide" Target="/ppt/slides/slide4.xml" Id="R4d82011a13fa4a4f" /><Relationship Type="http://schemas.openxmlformats.org/officeDocument/2006/relationships/slide" Target="/ppt/slides/slide5.xml" Id="R8fc15af62d9148d0" /><Relationship Type="http://schemas.openxmlformats.org/officeDocument/2006/relationships/slide" Target="/ppt/slides/slide6.xml" Id="Rc36ddd73df59472d" /><Relationship Type="http://schemas.openxmlformats.org/officeDocument/2006/relationships/slide" Target="/ppt/slides/slide7.xml" Id="Rffdd39cd72f3434e" /><Relationship Type="http://schemas.openxmlformats.org/officeDocument/2006/relationships/slide" Target="/ppt/slides/slide8.xml" Id="R2ce9a725ca1a4617" /><Relationship Type="http://schemas.openxmlformats.org/officeDocument/2006/relationships/slide" Target="/ppt/slides/slide9.xml" Id="R6e00bf4ae0ac4376" /><Relationship Type="http://schemas.openxmlformats.org/officeDocument/2006/relationships/slide" Target="/ppt/slides/slide10.xml" Id="R2501800abdd14eaf" /><Relationship Type="http://schemas.openxmlformats.org/officeDocument/2006/relationships/slide" Target="/ppt/slides/slide11.xml" Id="R62f20b3ddff84b76" /><Relationship Type="http://schemas.openxmlformats.org/officeDocument/2006/relationships/slide" Target="/ppt/slides/slide12.xml" Id="R336068f79d69491b" /><Relationship Type="http://schemas.openxmlformats.org/officeDocument/2006/relationships/slide" Target="/ppt/slides/slide13.xml" Id="R90a4a2b3800b470a" /><Relationship Type="http://schemas.openxmlformats.org/officeDocument/2006/relationships/slide" Target="/ppt/slides/slide14.xml" Id="R2190cb20ee6043d3" /><Relationship Type="http://schemas.openxmlformats.org/officeDocument/2006/relationships/slide" Target="/ppt/slides/slide15.xml" Id="R3feee553bb1242a3" /><Relationship Type="http://schemas.openxmlformats.org/officeDocument/2006/relationships/slide" Target="/ppt/slides/slide16.xml" Id="Rb075afc0e366407d" /><Relationship Type="http://schemas.openxmlformats.org/officeDocument/2006/relationships/slide" Target="/ppt/slides/slide17.xml" Id="R37ae3c7806a847ed" /><Relationship Type="http://schemas.openxmlformats.org/officeDocument/2006/relationships/slide" Target="/ppt/slides/slide18.xml" Id="R506b3ba294a0425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54e0fa7b7f240e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75ef99d195941ea" /><Relationship Type="http://schemas.openxmlformats.org/officeDocument/2006/relationships/notesMaster" Target="/ppt/notesMasters/notesMaster1.xml" Id="R0828f2cfab03425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92a977a90d14404" /><Relationship Type="http://schemas.openxmlformats.org/officeDocument/2006/relationships/notesMaster" Target="/ppt/notesMasters/notesMaster1.xml" Id="Recc996416c2e47f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cf9891041fe4015" /><Relationship Type="http://schemas.openxmlformats.org/officeDocument/2006/relationships/notesMaster" Target="/ppt/notesMasters/notesMaster1.xml" Id="R0947c2792faf4ba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933d90651a44cdb" /><Relationship Type="http://schemas.openxmlformats.org/officeDocument/2006/relationships/notesMaster" Target="/ppt/notesMasters/notesMaster1.xml" Id="Rdc676a333a3d4e3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273de79f3c048dc" /><Relationship Type="http://schemas.openxmlformats.org/officeDocument/2006/relationships/notesMaster" Target="/ppt/notesMasters/notesMaster1.xml" Id="R6f9ff6d807f24b7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99a051796e247ca" /><Relationship Type="http://schemas.openxmlformats.org/officeDocument/2006/relationships/notesMaster" Target="/ppt/notesMasters/notesMaster1.xml" Id="Rdc3d836a7e364eb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4c8813e53d44e06" /><Relationship Type="http://schemas.openxmlformats.org/officeDocument/2006/relationships/notesMaster" Target="/ppt/notesMasters/notesMaster1.xml" Id="R52605711a4204b2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725b8d8c25340be" /><Relationship Type="http://schemas.openxmlformats.org/officeDocument/2006/relationships/notesMaster" Target="/ppt/notesMasters/notesMaster1.xml" Id="R449ae91b137345c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83faaadd7c947fa" /><Relationship Type="http://schemas.openxmlformats.org/officeDocument/2006/relationships/notesMaster" Target="/ppt/notesMasters/notesMaster1.xml" Id="Rea4f8bdd26a64ba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f12036eca074f30" /><Relationship Type="http://schemas.openxmlformats.org/officeDocument/2006/relationships/notesMaster" Target="/ppt/notesMasters/notesMaster1.xml" Id="R675a8c371e834ba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6492215c7564ea0" /><Relationship Type="http://schemas.openxmlformats.org/officeDocument/2006/relationships/notesMaster" Target="/ppt/notesMasters/notesMaster1.xml" Id="R2f4c6314c678420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4570a4479024816" /><Relationship Type="http://schemas.openxmlformats.org/officeDocument/2006/relationships/notesMaster" Target="/ppt/notesMasters/notesMaster1.xml" Id="Red142d392f2d473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a3fc4086d5e4b0d" /><Relationship Type="http://schemas.openxmlformats.org/officeDocument/2006/relationships/notesMaster" Target="/ppt/notesMasters/notesMaster1.xml" Id="R896bf9ef1b0f44a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e974f6f39da4d14" /><Relationship Type="http://schemas.openxmlformats.org/officeDocument/2006/relationships/notesMaster" Target="/ppt/notesMasters/notesMaster1.xml" Id="R859dd4be0fca4ff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db287facead4ba0" /><Relationship Type="http://schemas.openxmlformats.org/officeDocument/2006/relationships/notesMaster" Target="/ppt/notesMasters/notesMaster1.xml" Id="R9476f12ef70542d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922034752b145c4" /><Relationship Type="http://schemas.openxmlformats.org/officeDocument/2006/relationships/notesMaster" Target="/ppt/notesMasters/notesMaster1.xml" Id="R23fc6c313db94708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9e83c75f1294ba6" /><Relationship Type="http://schemas.openxmlformats.org/officeDocument/2006/relationships/notesMaster" Target="/ppt/notesMasters/notesMaster1.xml" Id="R4a9318405b6a474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b1032314cdc4c40" /><Relationship Type="http://schemas.openxmlformats.org/officeDocument/2006/relationships/notesMaster" Target="/ppt/notesMasters/notesMaster1.xml" Id="R0d173cbe3fd14e8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acedc4197d24cd6" /><Relationship Type="http://schemas.openxmlformats.org/officeDocument/2006/relationships/image" Target="/ppt/media/image.png" Id="Rda9cfc1c788344f4" /><Relationship Type="http://schemas.openxmlformats.org/officeDocument/2006/relationships/image" Target="/ppt/media/image2.png" Id="R048a91bc65244cfa" /><Relationship Type="http://schemas.openxmlformats.org/officeDocument/2006/relationships/image" Target="/ppt/media/image.jpeg" Id="R8ac5c5e26b5b415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23e3791214f47c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a9cfc1c788344f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48a91bc65244cf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ac5c5e26b5b415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22805deba524669" /><Relationship Type="http://schemas.openxmlformats.org/officeDocument/2006/relationships/slideLayout" Target="/ppt/slideLayouts/slideLayout1.xml" Id="Rbb919c0e9bf9495c" /><Relationship Type="http://schemas.openxmlformats.org/officeDocument/2006/relationships/slideLayout" Target="/ppt/slideLayouts/slideLayout2.xml" Id="R7c24b127501d4fe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b919c0e9bf9495c"/>
    <p:sldLayoutId xmlns:r="http://schemas.openxmlformats.org/officeDocument/2006/relationships" id="2147483650" r:id="R7c24b127501d4fe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ac1ff374f944dc" /><Relationship Type="http://schemas.openxmlformats.org/officeDocument/2006/relationships/notesSlide" Target="/ppt/notesSlides/notesSlide1.xml" Id="R7e5733d5f8574f7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ed06dd9bef41f1" /><Relationship Type="http://schemas.openxmlformats.org/officeDocument/2006/relationships/notesSlide" Target="/ppt/notesSlides/notesSlide2.xml" Id="R172a70da79c4422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f2b71ce53a458e" /><Relationship Type="http://schemas.openxmlformats.org/officeDocument/2006/relationships/notesSlide" Target="/ppt/notesSlides/notesSlide3.xml" Id="R6e9789e27c66458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35495bd6cb46a2" /><Relationship Type="http://schemas.openxmlformats.org/officeDocument/2006/relationships/notesSlide" Target="/ppt/notesSlides/notesSlide4.xml" Id="Rf9b3d71995414f4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783ad5fd2549cb" /><Relationship Type="http://schemas.openxmlformats.org/officeDocument/2006/relationships/notesSlide" Target="/ppt/notesSlides/notesSlide5.xml" Id="R9f8ee1560ec2448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7e2a2b98e545b8" /><Relationship Type="http://schemas.openxmlformats.org/officeDocument/2006/relationships/notesSlide" Target="/ppt/notesSlides/notesSlide6.xml" Id="Rad4c3b9757d6498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77df1e69544ab2" /><Relationship Type="http://schemas.openxmlformats.org/officeDocument/2006/relationships/notesSlide" Target="/ppt/notesSlides/notesSlide7.xml" Id="R037dd265b5bf466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045f8191ba4287" /><Relationship Type="http://schemas.openxmlformats.org/officeDocument/2006/relationships/notesSlide" Target="/ppt/notesSlides/notesSlide8.xml" Id="R800f824c57f340b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6d27f1d43d48c9" /><Relationship Type="http://schemas.openxmlformats.org/officeDocument/2006/relationships/notesSlide" Target="/ppt/notesSlides/notesSlide9.xml" Id="R90164dda6e5c427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006649d36d4b1c" /><Relationship Type="http://schemas.openxmlformats.org/officeDocument/2006/relationships/notesSlide" Target="/ppt/notesSlides/notesSlide10.xml" Id="R60d5777ee9de447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ea51a915bc472b" /><Relationship Type="http://schemas.openxmlformats.org/officeDocument/2006/relationships/notesSlide" Target="/ppt/notesSlides/notesSlide11.xml" Id="R6c770d73ae4a4b4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8086f3d2a34f63" /><Relationship Type="http://schemas.openxmlformats.org/officeDocument/2006/relationships/notesSlide" Target="/ppt/notesSlides/notesSlide12.xml" Id="R6cc2e15ef172483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9ccb75ce924158" /><Relationship Type="http://schemas.openxmlformats.org/officeDocument/2006/relationships/notesSlide" Target="/ppt/notesSlides/notesSlide13.xml" Id="Re26b3941e2ee467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354a0678964bde" /><Relationship Type="http://schemas.openxmlformats.org/officeDocument/2006/relationships/notesSlide" Target="/ppt/notesSlides/notesSlide14.xml" Id="Rcf42f618ff894b4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9898305f824a49" /><Relationship Type="http://schemas.openxmlformats.org/officeDocument/2006/relationships/notesSlide" Target="/ppt/notesSlides/notesSlide15.xml" Id="R7295697ed7b1454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254962c17f4f95" /><Relationship Type="http://schemas.openxmlformats.org/officeDocument/2006/relationships/notesSlide" Target="/ppt/notesSlides/notesSlide16.xml" Id="R001d616df0984f5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774c806d3446bc" /><Relationship Type="http://schemas.openxmlformats.org/officeDocument/2006/relationships/notesSlide" Target="/ppt/notesSlides/notesSlide17.xml" Id="Rd32c2e9be17446a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03ff8b505f4360" /><Relationship Type="http://schemas.openxmlformats.org/officeDocument/2006/relationships/notesSlide" Target="/ppt/notesSlides/notesSlide18.xml" Id="Rd0eb72e6c171412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Corinthians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2:1  |  2 Corinthians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我自己定了主意再到你們那裏去，必須大家沒有憂愁。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determined this with myself, that I would not come again to you in heaviness.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2:2  |  2 Corinthians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倘若我叫你們憂愁，除了我叫那憂愁的人以外，誰能叫我快樂呢？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I make you sorry, who is he then that maketh me glad, but the same which is made sorry by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2:3  |  2 Corinthians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我曾把這事寫給你們，恐怕我到的時候，應該叫我快樂的那些人，反倒叫我憂愁。我也深信，你們眾人都以我的快樂為自己的快樂。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wrote this same unto you, lest, when I came, I should have sorrow from them of whom I ought to rejoice; having confidence in you all, that my joy is the joy of you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2:4  |  2 Corinthians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我先前心裏難過痛苦，多多地流淚，寫信給你們，不是叫你們憂愁，乃是叫你們知道我格外地疼愛你們。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out of much affliction and anguish of heart I wrote unto you with many tears; not that ye should be grieved, but that ye might know the love which I have more abundantly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2:5  |  2 Corinthians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若有叫人憂愁的，他不但叫我憂愁，也是叫你們眾人有幾分憂愁。我說幾分，恐怕說得太重。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any have caused grief, he hath not grieved me, but in part: that I may not overcharge you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2:6  |  2 Corinthians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這樣的人受了眾人的責罰也就夠了，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Sufficient to such a man is this punishment, which was inflicted of many.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2:7  |  2 Corinthians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倒不如赦免他，安慰他，免得他憂愁太過，甚至沉淪了。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that contrariwise ye ought rather to forgive him, and comfort him, lest perhaps such a one should be swallowed up with overmuch sorrow.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2:8  |  2 Corinthians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所以我勸你們，要向他顯出堅定不移的愛心來。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I beseech you that ye would confirm your love toward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2:9  |  2 Corinthians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為此我先前也寫信給你們，要試驗你們，看你們凡事順從不順從。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to this end also did I write, that I might know the proof of you, whether ye be obedient in all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2:10  |  2 Corinthians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你們赦免誰，我也赦免誰。我若有所赦免的，是在基督面前為你們赦免的，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whom ye forgive any thing, I forgive also: for if I forgave any thing, to whom I forgave it, for your sakes forgave I it in the person of Christ;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2:11  |  2 Corinthians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免得撒但趁着機會勝過我們，因我們並非不曉得他的詭計。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Lest Satan should get an advantage of us: for we are not ignorant of his devices.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2:12  |  2 Corinthians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我從前為基督的福音到了特羅亞，主也給我開了門。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Furthermore, when I came to Troas to preach Christ’s gospel, and a door was opened unto me of the Lord,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2:13  |  2 Corinthians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那時，因為沒有遇見兄弟提多，我心裏不安，便辭別那裏的人往馬其頓去了。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had no rest in my spirit, because I found not Titus my brother: but taking my leave of them, I went from thence into Macedonia.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2:14  |  2 Corinthians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感謝神！常率領我們在基督裏誇勝，並藉着我們在各處顯揚那因認識基督而有的香氣。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thanks be unto God, which always causeth us to triumph in Christ, and maketh manifest the savour of his knowledge by us in every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2:15  |  2 Corinthians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因為我們在神面前，無論在得救的人身上或滅亡的人身上，都有基督馨香之氣。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are unto God a sweet savour of Christ, in them that are saved, and in them that perish: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2:16  |  2 Corinthians 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在這等人，就作了死的香氣叫他死；在那等人，就作了活的香氣叫他活。這事誰能當得起呢？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one we are the savour of death unto death; and to the other the savour of life unto life. And who is sufficient for these things?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2:17  |  2 Corinthians 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我們不像那許多人，為利混亂神的道；乃是由於誠實，由於神，在神面前憑着基督講道。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are not as many, which corrupt the word of God: but as of sincerity, but as of God, in the sight of God speak we in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2026-08-26T14:47:22.6970000Z</dcterms:created>
  <dcterms:modified xsi:type="dcterms:W3CDTF">2026-08-26T14:47:22.6970000Z</dcterms:modified>
</coreProperties>
</file>