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e135499948745af" /><Relationship Type="http://schemas.openxmlformats.org/officeDocument/2006/relationships/extended-properties" Target="/docProps/app.xml" Id="Rdb521c4919d64468" /><Relationship Type="http://schemas.openxmlformats.org/officeDocument/2006/relationships/officeDocument" Target="/ppt/presentation.xml" Id="Ra5a45bb35535443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c91e6e5a66543a8"/>
  </p:sldMasterIdLst>
  <p:notesMasterIdLst>
    <p:notesMasterId xmlns:r="http://schemas.openxmlformats.org/officeDocument/2006/relationships" r:id="R8f4600e308074fb2"/>
  </p:notesMasterIdLst>
  <p:sldIdLst>
    <p:sldId xmlns:r="http://schemas.openxmlformats.org/officeDocument/2006/relationships" id="256" r:id="Rdf8f8419b0af4f3d"/>
    <p:sldId xmlns:r="http://schemas.openxmlformats.org/officeDocument/2006/relationships" id="257" r:id="R686bf40f38a04f76"/>
    <p:sldId xmlns:r="http://schemas.openxmlformats.org/officeDocument/2006/relationships" id="258" r:id="R0069a66e05b14519"/>
    <p:sldId xmlns:r="http://schemas.openxmlformats.org/officeDocument/2006/relationships" id="259" r:id="Rfdcb539869484156"/>
    <p:sldId xmlns:r="http://schemas.openxmlformats.org/officeDocument/2006/relationships" id="260" r:id="Ra8559c2823d14609"/>
    <p:sldId xmlns:r="http://schemas.openxmlformats.org/officeDocument/2006/relationships" id="261" r:id="R8f67e563e48e49c2"/>
    <p:sldId xmlns:r="http://schemas.openxmlformats.org/officeDocument/2006/relationships" id="262" r:id="R0524f17c7fbf4732"/>
    <p:sldId xmlns:r="http://schemas.openxmlformats.org/officeDocument/2006/relationships" id="263" r:id="R54588578c2ba4649"/>
    <p:sldId xmlns:r="http://schemas.openxmlformats.org/officeDocument/2006/relationships" id="264" r:id="Ra756e661038a4d48"/>
    <p:sldId xmlns:r="http://schemas.openxmlformats.org/officeDocument/2006/relationships" id="265" r:id="Rb184e8e63cb9403c"/>
    <p:sldId xmlns:r="http://schemas.openxmlformats.org/officeDocument/2006/relationships" id="266" r:id="Rc963e7d191ca4485"/>
    <p:sldId xmlns:r="http://schemas.openxmlformats.org/officeDocument/2006/relationships" id="267" r:id="Rd95ffc6403f941d7"/>
    <p:sldId xmlns:r="http://schemas.openxmlformats.org/officeDocument/2006/relationships" id="268" r:id="R802986cce5754a52"/>
    <p:sldId xmlns:r="http://schemas.openxmlformats.org/officeDocument/2006/relationships" id="269" r:id="Rdc83a51c953349b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e8075c8e3b64758" /><Relationship Type="http://schemas.openxmlformats.org/officeDocument/2006/relationships/slideMaster" Target="/ppt/slideMasters/slideMaster1.xml" Id="R2c91e6e5a66543a8" /><Relationship Type="http://schemas.openxmlformats.org/officeDocument/2006/relationships/notesMaster" Target="/ppt/notesMasters/notesMaster1.xml" Id="R8f4600e308074fb2" /><Relationship Type="http://schemas.openxmlformats.org/officeDocument/2006/relationships/presProps" Target="/ppt/presProps.xml" Id="R9b746cf31a8b4316" /><Relationship Type="http://schemas.openxmlformats.org/officeDocument/2006/relationships/tableStyles" Target="/ppt/tableStyles.xml" Id="R93c9d61bf13545e8" /><Relationship Type="http://schemas.openxmlformats.org/officeDocument/2006/relationships/slide" Target="/ppt/slides/slide1.xml" Id="Rdf8f8419b0af4f3d" /><Relationship Type="http://schemas.openxmlformats.org/officeDocument/2006/relationships/slide" Target="/ppt/slides/slide2.xml" Id="R686bf40f38a04f76" /><Relationship Type="http://schemas.openxmlformats.org/officeDocument/2006/relationships/slide" Target="/ppt/slides/slide3.xml" Id="R0069a66e05b14519" /><Relationship Type="http://schemas.openxmlformats.org/officeDocument/2006/relationships/slide" Target="/ppt/slides/slide4.xml" Id="Rfdcb539869484156" /><Relationship Type="http://schemas.openxmlformats.org/officeDocument/2006/relationships/slide" Target="/ppt/slides/slide5.xml" Id="Ra8559c2823d14609" /><Relationship Type="http://schemas.openxmlformats.org/officeDocument/2006/relationships/slide" Target="/ppt/slides/slide6.xml" Id="R8f67e563e48e49c2" /><Relationship Type="http://schemas.openxmlformats.org/officeDocument/2006/relationships/slide" Target="/ppt/slides/slide7.xml" Id="R0524f17c7fbf4732" /><Relationship Type="http://schemas.openxmlformats.org/officeDocument/2006/relationships/slide" Target="/ppt/slides/slide8.xml" Id="R54588578c2ba4649" /><Relationship Type="http://schemas.openxmlformats.org/officeDocument/2006/relationships/slide" Target="/ppt/slides/slide9.xml" Id="Ra756e661038a4d48" /><Relationship Type="http://schemas.openxmlformats.org/officeDocument/2006/relationships/slide" Target="/ppt/slides/slide10.xml" Id="Rb184e8e63cb9403c" /><Relationship Type="http://schemas.openxmlformats.org/officeDocument/2006/relationships/slide" Target="/ppt/slides/slide11.xml" Id="Rc963e7d191ca4485" /><Relationship Type="http://schemas.openxmlformats.org/officeDocument/2006/relationships/slide" Target="/ppt/slides/slide12.xml" Id="Rd95ffc6403f941d7" /><Relationship Type="http://schemas.openxmlformats.org/officeDocument/2006/relationships/slide" Target="/ppt/slides/slide13.xml" Id="R802986cce5754a52" /><Relationship Type="http://schemas.openxmlformats.org/officeDocument/2006/relationships/slide" Target="/ppt/slides/slide14.xml" Id="Rdc83a51c953349b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95befd23854497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ea96b71708647c6" /><Relationship Type="http://schemas.openxmlformats.org/officeDocument/2006/relationships/notesMaster" Target="/ppt/notesMasters/notesMaster1.xml" Id="R93ca4b4523f94f1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17cf15cc0ba4cc6" /><Relationship Type="http://schemas.openxmlformats.org/officeDocument/2006/relationships/notesMaster" Target="/ppt/notesMasters/notesMaster1.xml" Id="R5ba7782934cc4c0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9c3cf6e93f64b51" /><Relationship Type="http://schemas.openxmlformats.org/officeDocument/2006/relationships/notesMaster" Target="/ppt/notesMasters/notesMaster1.xml" Id="R980a8fdfdcb24be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bd7ecec26404e1b" /><Relationship Type="http://schemas.openxmlformats.org/officeDocument/2006/relationships/notesMaster" Target="/ppt/notesMasters/notesMaster1.xml" Id="Rcd948b47d0cf47d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69da5d324be4bc5" /><Relationship Type="http://schemas.openxmlformats.org/officeDocument/2006/relationships/notesMaster" Target="/ppt/notesMasters/notesMaster1.xml" Id="Rb15860ef2e3a4cc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0331c4740214f7c" /><Relationship Type="http://schemas.openxmlformats.org/officeDocument/2006/relationships/notesMaster" Target="/ppt/notesMasters/notesMaster1.xml" Id="R52c2a9e9f33547a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ff514e8fa654947" /><Relationship Type="http://schemas.openxmlformats.org/officeDocument/2006/relationships/notesMaster" Target="/ppt/notesMasters/notesMaster1.xml" Id="Rb863271eba4a430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5db33ac1a754600" /><Relationship Type="http://schemas.openxmlformats.org/officeDocument/2006/relationships/notesMaster" Target="/ppt/notesMasters/notesMaster1.xml" Id="R6bdf112bf3734cb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3d0886711224a7b" /><Relationship Type="http://schemas.openxmlformats.org/officeDocument/2006/relationships/notesMaster" Target="/ppt/notesMasters/notesMaster1.xml" Id="Rd6ba87bc35da4dd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09a794719514617" /><Relationship Type="http://schemas.openxmlformats.org/officeDocument/2006/relationships/notesMaster" Target="/ppt/notesMasters/notesMaster1.xml" Id="R63591975e9214ef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ca190eb9b7f43eb" /><Relationship Type="http://schemas.openxmlformats.org/officeDocument/2006/relationships/notesMaster" Target="/ppt/notesMasters/notesMaster1.xml" Id="R0c11195effff4e4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546126ce6254920" /><Relationship Type="http://schemas.openxmlformats.org/officeDocument/2006/relationships/notesMaster" Target="/ppt/notesMasters/notesMaster1.xml" Id="R7859588f351e4c3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cd18599f09047b1" /><Relationship Type="http://schemas.openxmlformats.org/officeDocument/2006/relationships/notesMaster" Target="/ppt/notesMasters/notesMaster1.xml" Id="R2b26d7606926495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9d2ae21e0a8413d" /><Relationship Type="http://schemas.openxmlformats.org/officeDocument/2006/relationships/notesMaster" Target="/ppt/notesMasters/notesMaster1.xml" Id="Re5391f3991254a2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888e3e06d044b26" /><Relationship Type="http://schemas.openxmlformats.org/officeDocument/2006/relationships/image" Target="/ppt/media/image.png" Id="Rfe25cccba9e2457b" /><Relationship Type="http://schemas.openxmlformats.org/officeDocument/2006/relationships/image" Target="/ppt/media/image2.png" Id="R3e24c7e51040447e" /><Relationship Type="http://schemas.openxmlformats.org/officeDocument/2006/relationships/image" Target="/ppt/media/image.jpeg" Id="R91602582ac9643d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6b58e46d71b48e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e25cccba9e2457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e24c7e51040447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602582ac9643d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a87361267474691" /><Relationship Type="http://schemas.openxmlformats.org/officeDocument/2006/relationships/slideLayout" Target="/ppt/slideLayouts/slideLayout1.xml" Id="R19534f565e4645db" /><Relationship Type="http://schemas.openxmlformats.org/officeDocument/2006/relationships/slideLayout" Target="/ppt/slideLayouts/slideLayout2.xml" Id="R1c9ae7295bd247e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9534f565e4645db"/>
    <p:sldLayoutId xmlns:r="http://schemas.openxmlformats.org/officeDocument/2006/relationships" id="2147483650" r:id="R1c9ae7295bd247e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cea068632a47cd" /><Relationship Type="http://schemas.openxmlformats.org/officeDocument/2006/relationships/notesSlide" Target="/ppt/notesSlides/notesSlide1.xml" Id="Rdde97a3d58004e6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ea4b07551e41bd" /><Relationship Type="http://schemas.openxmlformats.org/officeDocument/2006/relationships/notesSlide" Target="/ppt/notesSlides/notesSlide2.xml" Id="Rf7955a9d1c1443d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7dbb4f0f194478" /><Relationship Type="http://schemas.openxmlformats.org/officeDocument/2006/relationships/notesSlide" Target="/ppt/notesSlides/notesSlide3.xml" Id="R0266fa39062b4ad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fe98ec02a94509" /><Relationship Type="http://schemas.openxmlformats.org/officeDocument/2006/relationships/notesSlide" Target="/ppt/notesSlides/notesSlide4.xml" Id="R83d178260ef44a2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4f4b92cc564cbd" /><Relationship Type="http://schemas.openxmlformats.org/officeDocument/2006/relationships/notesSlide" Target="/ppt/notesSlides/notesSlide5.xml" Id="R8037043b940b4c3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103b0e080e4b8d" /><Relationship Type="http://schemas.openxmlformats.org/officeDocument/2006/relationships/notesSlide" Target="/ppt/notesSlides/notesSlide6.xml" Id="R6dc990368b09406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6cb3fa9d6842be" /><Relationship Type="http://schemas.openxmlformats.org/officeDocument/2006/relationships/notesSlide" Target="/ppt/notesSlides/notesSlide7.xml" Id="R1b88cbf70d2545d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07c51563e741d5" /><Relationship Type="http://schemas.openxmlformats.org/officeDocument/2006/relationships/notesSlide" Target="/ppt/notesSlides/notesSlide8.xml" Id="R569d5f2468a94b5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c0990864a34226" /><Relationship Type="http://schemas.openxmlformats.org/officeDocument/2006/relationships/notesSlide" Target="/ppt/notesSlides/notesSlide9.xml" Id="R514c82748fcd479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7f3612c6a74ad3" /><Relationship Type="http://schemas.openxmlformats.org/officeDocument/2006/relationships/notesSlide" Target="/ppt/notesSlides/notesSlide10.xml" Id="R627d3dc03f1c405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673a82ab144c60" /><Relationship Type="http://schemas.openxmlformats.org/officeDocument/2006/relationships/notesSlide" Target="/ppt/notesSlides/notesSlide11.xml" Id="R3a91a936b78844b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b3266c3bae4bf7" /><Relationship Type="http://schemas.openxmlformats.org/officeDocument/2006/relationships/notesSlide" Target="/ppt/notesSlides/notesSlide12.xml" Id="Rd3f76910fd554f7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e200cf8c3248a9" /><Relationship Type="http://schemas.openxmlformats.org/officeDocument/2006/relationships/notesSlide" Target="/ppt/notesSlides/notesSlide13.xml" Id="R399a49822e984e7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b022eb921d47b8" /><Relationship Type="http://schemas.openxmlformats.org/officeDocument/2006/relationships/notesSlide" Target="/ppt/notesSlides/notesSlide14.xml" Id="R9a20f9efa0744e5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7:1  |  Song of Solomon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王女啊，你的腳在鞋中何其美好！ 你的大腿圓潤，好像美玉， 是巧匠的手做成的。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beautiful are thy feet with shoes, O prince’s daughter! the joints of thy thighs are like jewels, the work of the hands of a cunning workman.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7:2  |  Song of Solomon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你的肚臍[如]圓杯， 不缺調和的酒； 你的腰如一堆麥子， 周圍有百合花。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navel is like a round goblet, which wanteth not liquor: thy belly is like an heap of wheat set about with lilies.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7:3  |  Song of Solomon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你的兩乳好像一對小鹿， 就是母鹿雙生的。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two breasts are like two young roes that are twins.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7:4  |  Song of Solomon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你的頸項如象牙臺； 你的眼目[像]希實本、巴特‧拉併門旁的水池； 你的鼻子彷彿朝大馬士革的黎巴嫩塔。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neck is as a tower of ivory; thine eyes like the fishpools in Heshbon, by the gate of Bath-rabbim: thy nose is as the tower of Lebanon which looketh toward Damascus.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7:5  |  Song of Solomon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你的頭在你身上好像迦密山； 你頭上的髮是紫黑色； 王的心因這下垂的髮綹繫住了。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head upon thee is like Carmel, and the hair of thine head like purple; the king is held in the galleries.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7:6  |  Song of Solomon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我所愛的，你何其美好！ 何其可悅，使人歡暢喜樂！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fair and how pleasant art thou, O love, for delights!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7:7  |  Song of Solomon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你的身量好像棕樹； 你的兩乳如同其上的果子，纍纍下垂。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thy stature is like to a palm tree, and thy breasts to clusters of grapes.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7:8  |  Song of Solomon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我說：我要上這棕樹，抓住枝子。 願你的兩乳好像葡萄纍纍下垂， 你鼻子的氣味香如蘋果；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said, I will go up to the palm tree, I will take hold of the boughs thereof: now also thy breasts shall be as clusters of the vine, and the smell of thy nose like apples;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7:9  |  Song of Solomon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你的口如上好的酒。 〔新娘〕 [女子說]：為我的良人下咽舒暢， 流入睡覺人的嘴中。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roof of thy mouth like the best wine for my beloved, that goeth down sweetly, causing the lips of those that are asleep to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7:10  |  Song of Solomon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我屬我的良人， 他也戀慕我。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my beloved’s, and his desire is toward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7:11  |  Song of Solomon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我的良人，來吧！ 你我可以往田間去； 你我可以在村莊住宿。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my beloved, let us go forth into the field; let us lodge in the villages.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7:12  |  Song of Solomon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我們早晨起來往葡萄園去， 看看葡萄發芽開花沒有， 石榴放蕊沒有； 我在那裏要將我的愛情給你。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get up early to the vineyards; let us see if the vine flourish, whether the tender grape appear, and the pomegranates bud forth: there will I give thee my loves.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7:13  |  Song of Solomon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風茄放香， 在我們的門內有各樣新陳佳美的果子； 我的良人，這都是我為你存留的。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mandrakes give a smell, and at our gates are all manner of pleasant fruits, new and old, which I have laid up for thee, O my beloved.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2026-08-26T10:35:52.5450000Z</dcterms:created>
  <dcterms:modified xsi:type="dcterms:W3CDTF">2026-08-26T10:35:52.5450000Z</dcterms:modified>
</coreProperties>
</file>