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55fa13fe1164f52" /><Relationship Type="http://schemas.openxmlformats.org/officeDocument/2006/relationships/extended-properties" Target="/docProps/app.xml" Id="Rfcdc40cc356542de" /><Relationship Type="http://schemas.openxmlformats.org/officeDocument/2006/relationships/officeDocument" Target="/ppt/presentation.xml" Id="R628da9e1c9c44bdc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46d45a9f27d4c5c"/>
  </p:sldMasterIdLst>
  <p:notesMasterIdLst>
    <p:notesMasterId xmlns:r="http://schemas.openxmlformats.org/officeDocument/2006/relationships" r:id="R2bd6c1b8dd3a4cd4"/>
  </p:notesMasterIdLst>
  <p:sldIdLst>
    <p:sldId xmlns:r="http://schemas.openxmlformats.org/officeDocument/2006/relationships" id="256" r:id="R453a0f552e1f4580"/>
    <p:sldId xmlns:r="http://schemas.openxmlformats.org/officeDocument/2006/relationships" id="257" r:id="R3f45560bdc284fb7"/>
    <p:sldId xmlns:r="http://schemas.openxmlformats.org/officeDocument/2006/relationships" id="258" r:id="R3086efb549424624"/>
    <p:sldId xmlns:r="http://schemas.openxmlformats.org/officeDocument/2006/relationships" id="259" r:id="R8bdd9baf8ca342b9"/>
    <p:sldId xmlns:r="http://schemas.openxmlformats.org/officeDocument/2006/relationships" id="260" r:id="Ra3ce67ebf4be4c3a"/>
    <p:sldId xmlns:r="http://schemas.openxmlformats.org/officeDocument/2006/relationships" id="261" r:id="R5650f1ba938e4163"/>
    <p:sldId xmlns:r="http://schemas.openxmlformats.org/officeDocument/2006/relationships" id="262" r:id="R5ca4bc5d96f24c22"/>
    <p:sldId xmlns:r="http://schemas.openxmlformats.org/officeDocument/2006/relationships" id="263" r:id="R433eb1861f034f7f"/>
    <p:sldId xmlns:r="http://schemas.openxmlformats.org/officeDocument/2006/relationships" id="264" r:id="R25c089001ba441d7"/>
    <p:sldId xmlns:r="http://schemas.openxmlformats.org/officeDocument/2006/relationships" id="265" r:id="Rab4c44f05b614c82"/>
    <p:sldId xmlns:r="http://schemas.openxmlformats.org/officeDocument/2006/relationships" id="266" r:id="R481dba612b624a6c"/>
    <p:sldId xmlns:r="http://schemas.openxmlformats.org/officeDocument/2006/relationships" id="267" r:id="R28a68c5fb9034e7e"/>
    <p:sldId xmlns:r="http://schemas.openxmlformats.org/officeDocument/2006/relationships" id="268" r:id="R0cfadc13f30b40cd"/>
    <p:sldId xmlns:r="http://schemas.openxmlformats.org/officeDocument/2006/relationships" id="269" r:id="R5d4c8f3222254478"/>
    <p:sldId xmlns:r="http://schemas.openxmlformats.org/officeDocument/2006/relationships" id="270" r:id="Rf79fcb2f7a4d4566"/>
    <p:sldId xmlns:r="http://schemas.openxmlformats.org/officeDocument/2006/relationships" id="271" r:id="R0baf06d46a2940eb"/>
    <p:sldId xmlns:r="http://schemas.openxmlformats.org/officeDocument/2006/relationships" id="272" r:id="R43fe4c3d5c5b449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a432716fca24a8a" /><Relationship Type="http://schemas.openxmlformats.org/officeDocument/2006/relationships/slideMaster" Target="/ppt/slideMasters/slideMaster1.xml" Id="Rc46d45a9f27d4c5c" /><Relationship Type="http://schemas.openxmlformats.org/officeDocument/2006/relationships/notesMaster" Target="/ppt/notesMasters/notesMaster1.xml" Id="R2bd6c1b8dd3a4cd4" /><Relationship Type="http://schemas.openxmlformats.org/officeDocument/2006/relationships/presProps" Target="/ppt/presProps.xml" Id="R189471416d674c23" /><Relationship Type="http://schemas.openxmlformats.org/officeDocument/2006/relationships/tableStyles" Target="/ppt/tableStyles.xml" Id="R5a097ee8d2b64920" /><Relationship Type="http://schemas.openxmlformats.org/officeDocument/2006/relationships/slide" Target="/ppt/slides/slide1.xml" Id="R453a0f552e1f4580" /><Relationship Type="http://schemas.openxmlformats.org/officeDocument/2006/relationships/slide" Target="/ppt/slides/slide2.xml" Id="R3f45560bdc284fb7" /><Relationship Type="http://schemas.openxmlformats.org/officeDocument/2006/relationships/slide" Target="/ppt/slides/slide3.xml" Id="R3086efb549424624" /><Relationship Type="http://schemas.openxmlformats.org/officeDocument/2006/relationships/slide" Target="/ppt/slides/slide4.xml" Id="R8bdd9baf8ca342b9" /><Relationship Type="http://schemas.openxmlformats.org/officeDocument/2006/relationships/slide" Target="/ppt/slides/slide5.xml" Id="Ra3ce67ebf4be4c3a" /><Relationship Type="http://schemas.openxmlformats.org/officeDocument/2006/relationships/slide" Target="/ppt/slides/slide6.xml" Id="R5650f1ba938e4163" /><Relationship Type="http://schemas.openxmlformats.org/officeDocument/2006/relationships/slide" Target="/ppt/slides/slide7.xml" Id="R5ca4bc5d96f24c22" /><Relationship Type="http://schemas.openxmlformats.org/officeDocument/2006/relationships/slide" Target="/ppt/slides/slide8.xml" Id="R433eb1861f034f7f" /><Relationship Type="http://schemas.openxmlformats.org/officeDocument/2006/relationships/slide" Target="/ppt/slides/slide9.xml" Id="R25c089001ba441d7" /><Relationship Type="http://schemas.openxmlformats.org/officeDocument/2006/relationships/slide" Target="/ppt/slides/slide10.xml" Id="Rab4c44f05b614c82" /><Relationship Type="http://schemas.openxmlformats.org/officeDocument/2006/relationships/slide" Target="/ppt/slides/slide11.xml" Id="R481dba612b624a6c" /><Relationship Type="http://schemas.openxmlformats.org/officeDocument/2006/relationships/slide" Target="/ppt/slides/slide12.xml" Id="R28a68c5fb9034e7e" /><Relationship Type="http://schemas.openxmlformats.org/officeDocument/2006/relationships/slide" Target="/ppt/slides/slide13.xml" Id="R0cfadc13f30b40cd" /><Relationship Type="http://schemas.openxmlformats.org/officeDocument/2006/relationships/slide" Target="/ppt/slides/slide14.xml" Id="R5d4c8f3222254478" /><Relationship Type="http://schemas.openxmlformats.org/officeDocument/2006/relationships/slide" Target="/ppt/slides/slide15.xml" Id="Rf79fcb2f7a4d4566" /><Relationship Type="http://schemas.openxmlformats.org/officeDocument/2006/relationships/slide" Target="/ppt/slides/slide16.xml" Id="R0baf06d46a2940eb" /><Relationship Type="http://schemas.openxmlformats.org/officeDocument/2006/relationships/slide" Target="/ppt/slides/slide17.xml" Id="R43fe4c3d5c5b449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8dd38db86884d7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72333e641126436b" /><Relationship Type="http://schemas.openxmlformats.org/officeDocument/2006/relationships/notesMaster" Target="/ppt/notesMasters/notesMaster1.xml" Id="Rd714bfa0669c447d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5f6e73b07064761" /><Relationship Type="http://schemas.openxmlformats.org/officeDocument/2006/relationships/notesMaster" Target="/ppt/notesMasters/notesMaster1.xml" Id="R6aa238394ad1402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5179abc860347af" /><Relationship Type="http://schemas.openxmlformats.org/officeDocument/2006/relationships/notesMaster" Target="/ppt/notesMasters/notesMaster1.xml" Id="R783b3e1390234be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5d7ad85961543d1" /><Relationship Type="http://schemas.openxmlformats.org/officeDocument/2006/relationships/notesMaster" Target="/ppt/notesMasters/notesMaster1.xml" Id="R50b082dd39e94d00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01391bfe8ee04649" /><Relationship Type="http://schemas.openxmlformats.org/officeDocument/2006/relationships/notesMaster" Target="/ppt/notesMasters/notesMaster1.xml" Id="R93a39e7444cb495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51f6c29d979431b" /><Relationship Type="http://schemas.openxmlformats.org/officeDocument/2006/relationships/notesMaster" Target="/ppt/notesMasters/notesMaster1.xml" Id="R6fe97b9c54354f3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8a3b67e2c9d4430" /><Relationship Type="http://schemas.openxmlformats.org/officeDocument/2006/relationships/notesMaster" Target="/ppt/notesMasters/notesMaster1.xml" Id="R1c73b44962b1446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b67f80ec262463b" /><Relationship Type="http://schemas.openxmlformats.org/officeDocument/2006/relationships/notesMaster" Target="/ppt/notesMasters/notesMaster1.xml" Id="R0ac6d3fd43e445c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a8181d653ae4f18" /><Relationship Type="http://schemas.openxmlformats.org/officeDocument/2006/relationships/notesMaster" Target="/ppt/notesMasters/notesMaster1.xml" Id="Rc2ddbfb7be204f86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5fd86dee1d0423d" /><Relationship Type="http://schemas.openxmlformats.org/officeDocument/2006/relationships/notesMaster" Target="/ppt/notesMasters/notesMaster1.xml" Id="Rc5932c7bb351466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994d0d052324279" /><Relationship Type="http://schemas.openxmlformats.org/officeDocument/2006/relationships/notesMaster" Target="/ppt/notesMasters/notesMaster1.xml" Id="Rab50d780e27b4c76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5a02ae4110648c0" /><Relationship Type="http://schemas.openxmlformats.org/officeDocument/2006/relationships/notesMaster" Target="/ppt/notesMasters/notesMaster1.xml" Id="R8a72a1878d854d9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15b0c742120b42ae" /><Relationship Type="http://schemas.openxmlformats.org/officeDocument/2006/relationships/notesMaster" Target="/ppt/notesMasters/notesMaster1.xml" Id="R1f43ddfec9ce451d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866c9cd69c4f4801" /><Relationship Type="http://schemas.openxmlformats.org/officeDocument/2006/relationships/notesMaster" Target="/ppt/notesMasters/notesMaster1.xml" Id="R02f07b6354924519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b410999b3984c07" /><Relationship Type="http://schemas.openxmlformats.org/officeDocument/2006/relationships/notesMaster" Target="/ppt/notesMasters/notesMaster1.xml" Id="R243a2ed0d1c24d9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3f58b866000463b" /><Relationship Type="http://schemas.openxmlformats.org/officeDocument/2006/relationships/notesMaster" Target="/ppt/notesMasters/notesMaster1.xml" Id="R725aaed3b61f45d3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d2bf6565053400e" /><Relationship Type="http://schemas.openxmlformats.org/officeDocument/2006/relationships/notesMaster" Target="/ppt/notesMasters/notesMaster1.xml" Id="Ra8c1e09feaaf4c20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f032eec2bc44359" /><Relationship Type="http://schemas.openxmlformats.org/officeDocument/2006/relationships/image" Target="/ppt/media/image.png" Id="R56600f2570df45e6" /><Relationship Type="http://schemas.openxmlformats.org/officeDocument/2006/relationships/image" Target="/ppt/media/image2.png" Id="R2c48e6907bda480e" /><Relationship Type="http://schemas.openxmlformats.org/officeDocument/2006/relationships/image" Target="/ppt/media/image.jpeg" Id="Rde3adcb5a45643e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f046978f3d4f1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6600f2570df45e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c48e6907bda480e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e3adcb5a45643e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a6350212c5a484e" /><Relationship Type="http://schemas.openxmlformats.org/officeDocument/2006/relationships/slideLayout" Target="/ppt/slideLayouts/slideLayout1.xml" Id="R4fedddbbf21e4bc4" /><Relationship Type="http://schemas.openxmlformats.org/officeDocument/2006/relationships/slideLayout" Target="/ppt/slideLayouts/slideLayout2.xml" Id="R2ce60335fbaa40f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fedddbbf21e4bc4"/>
    <p:sldLayoutId xmlns:r="http://schemas.openxmlformats.org/officeDocument/2006/relationships" id="2147483650" r:id="R2ce60335fbaa40f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ba2f67b22f4f8f" /><Relationship Type="http://schemas.openxmlformats.org/officeDocument/2006/relationships/notesSlide" Target="/ppt/notesSlides/notesSlide1.xml" Id="R7bf4e2b687504b5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d0596104734f0c" /><Relationship Type="http://schemas.openxmlformats.org/officeDocument/2006/relationships/notesSlide" Target="/ppt/notesSlides/notesSlide2.xml" Id="R4c1cface110049a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754b3ece555412d" /><Relationship Type="http://schemas.openxmlformats.org/officeDocument/2006/relationships/notesSlide" Target="/ppt/notesSlides/notesSlide3.xml" Id="R7ba8e5f2b89d484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74baa8b247a447f" /><Relationship Type="http://schemas.openxmlformats.org/officeDocument/2006/relationships/notesSlide" Target="/ppt/notesSlides/notesSlide4.xml" Id="R90adec6a4b9d499e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72b0d4bd55b4c61" /><Relationship Type="http://schemas.openxmlformats.org/officeDocument/2006/relationships/notesSlide" Target="/ppt/notesSlides/notesSlide5.xml" Id="R642333f0ea974fbf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3711a4a37294b9d" /><Relationship Type="http://schemas.openxmlformats.org/officeDocument/2006/relationships/notesSlide" Target="/ppt/notesSlides/notesSlide6.xml" Id="R8d005364a71d423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8c6ed57cf9146cb" /><Relationship Type="http://schemas.openxmlformats.org/officeDocument/2006/relationships/notesSlide" Target="/ppt/notesSlides/notesSlide7.xml" Id="R500522333a5b453b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594b96cc224e7f" /><Relationship Type="http://schemas.openxmlformats.org/officeDocument/2006/relationships/notesSlide" Target="/ppt/notesSlides/notesSlide8.xml" Id="Rce6498e581b34a25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0db61c660504787" /><Relationship Type="http://schemas.openxmlformats.org/officeDocument/2006/relationships/notesSlide" Target="/ppt/notesSlides/notesSlide9.xml" Id="Re2cddd7fe3d543ae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f0196ae7724b99" /><Relationship Type="http://schemas.openxmlformats.org/officeDocument/2006/relationships/notesSlide" Target="/ppt/notesSlides/notesSlide10.xml" Id="R49a613308b5e46ca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9298e743024197" /><Relationship Type="http://schemas.openxmlformats.org/officeDocument/2006/relationships/notesSlide" Target="/ppt/notesSlides/notesSlide11.xml" Id="R1ae6c1b6712d4786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5dfc9201a64553" /><Relationship Type="http://schemas.openxmlformats.org/officeDocument/2006/relationships/notesSlide" Target="/ppt/notesSlides/notesSlide12.xml" Id="R2164a72c84bc43f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a7adcfab2f4591" /><Relationship Type="http://schemas.openxmlformats.org/officeDocument/2006/relationships/notesSlide" Target="/ppt/notesSlides/notesSlide13.xml" Id="R4061a0390f19432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44c3ccae65430f" /><Relationship Type="http://schemas.openxmlformats.org/officeDocument/2006/relationships/notesSlide" Target="/ppt/notesSlides/notesSlide14.xml" Id="R2ae0c7e4b8234cff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715173cc4d4c74" /><Relationship Type="http://schemas.openxmlformats.org/officeDocument/2006/relationships/notesSlide" Target="/ppt/notesSlides/notesSlide15.xml" Id="Refccc02f0f3c47f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fb388f37aa4239" /><Relationship Type="http://schemas.openxmlformats.org/officeDocument/2006/relationships/notesSlide" Target="/ppt/notesSlides/notesSlide16.xml" Id="Rcc765c8fa2b04cd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c7f3aba765b4fb1" /><Relationship Type="http://schemas.openxmlformats.org/officeDocument/2006/relationships/notesSlide" Target="/ppt/notesSlides/notesSlide17.xml" Id="R3ae66b89b4a54d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Song of Solomon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  |  Song of Solomon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我的佳偶，你甚美麗！你甚美麗！ 你的眼在帕子內[好像]鴿子眼。 你的頭髮如同山羊群臥在基列山旁。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thou art fair, my love; behold, thou art fair; thou hast doves’ eyes within thy locks: thy hair is as a flock of goats, that appear from mount Gilead.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4:2  |  Song of Solomon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你的牙齒如[新]剪毛的一群[母]羊， 洗淨上來，個個都有雙生， 沒有一隻喪掉子的。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teeth are like a flock of sheep that are even shorn, which came up from the washing; whereof every one bear twins, and none is barren among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4:3  |  Song of Solomon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你的唇好像一條朱紅線； 你的嘴也秀美。 你的兩太陽在帕子內， 如同一塊石榴。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lips are like a thread of scarlet, and thy speech is comely: thy temples are like a piece of a pomegranate within thy locks.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4:4  |  Song of Solomon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你的頸項好像大衛建造收藏軍器的高臺， 其上懸掛一千盾牌， 都是勇士的籐牌。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neck is like the tower of David builded for an armoury, whereon there hang a thousand bucklers, all shields of mighty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4:5  |  Song of Solomon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你的兩乳好像百合花中吃草的一對小鹿， 就是母鹿雙生的。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two breasts are like two young roes that are twins, which feed among the lilies.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4:6  |  Song of Solomon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我要往沒藥山和乳香岡去， 直等到天起涼風、 日影飛去的時候[回來]。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Until the day break, and the shadows flee away, I will get me to the mountain of myrrh, and to the hill of frankincense.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4:7  |  Song of Solomon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我的佳偶，你全然美麗， 毫無瑕疵！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art all fair, my love; there is no spot in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4:8  |  Song of Solomon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我的新婦，求你與我一同離開黎巴嫩， 與我一同離開黎巴嫩。 從亞瑪拿頂， 從示尼珥與黑門頂， 從有獅子的洞， 從有豹子的山往下觀看。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 with me from Lebanon, my spouse, with me from Lebanon: look from the top of Amana, from the top of Shenir and Hermon, from the lions’ dens, from the mountains of the leopards.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4:9  |  Song of Solomon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我妹子，我新婦， 你奪了我的心。 你用眼一看， 用你項上的一條[金]鍊， 奪了我的心！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hast ravished my heart, my sister, my spouse; thou hast ravished my heart with one of thine eyes, with one chain of thy neck.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4:10  |  Song of Solomon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我妹子，我新婦， 你的愛情何其美！ 你的愛情比酒更美！ 你膏油的香氣勝過一切香品！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fair is thy love, my sister, my spouse! how much better is thy love than wine! and the smell of thine ointments than all spices!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4:11  |  Song of Solomon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我新婦，你的嘴唇滴蜜， 好像蜂房滴蜜； 你的舌下有蜜，有奶。 你衣服的香氣如黎巴嫩的香氣。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lips, O my spouse, drop as the honeycomb: honey and milk are under thy tongue; and the smell of thy garments is like the smell of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4:12  |  Song of Solomon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我妹子，我新婦， 乃是關鎖的園， 禁閉的井，封閉的泉源。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garden inclosed is my sister, my spouse; a spring shut up, a fountain sealed.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4:13  |  Song of Solomon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你園內所種的結了石榴， 有佳美的果子， 並鳳仙花與哪噠樹。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plants are an orchard of pomegranates, with pleasant fruits; camphire, with spikenard,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4:14  |  Song of Solomon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有哪噠和番紅花， 菖蒲和桂樹， 並各樣乳香木、沒藥、沉香， 與一切上等的果品。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Spikenard and saffron; calamus and cinnamon, with all trees of frankincense; myrrh and aloes, with all the chief spices: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4:15  |  Song of Solomon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你是園中的泉，活水的井， 從黎巴嫩流下來的溪水。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fountain of gardens, a well of living waters, and streams from Lebanon.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雅歌 4:16  |  Song of Solomon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北風啊，興起！ 南風啊，吹來！ 吹在我的園內， 使其中的香氣發出來。 願我的良人進入自己園裏， 吃他佳美的果子。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Awake, O north wind; and come, thou south; blow upon my garden, that the spices thereof may flow out. Let my beloved come into his garden, and eat his pleasant fruits.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2026-08-26T10:35:53.3270000Z</dcterms:created>
  <dcterms:modified xsi:type="dcterms:W3CDTF">2026-08-26T10:35:53.3270000Z</dcterms:modified>
</coreProperties>
</file>