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0e3698b5ad94ec4" /><Relationship Type="http://schemas.openxmlformats.org/officeDocument/2006/relationships/extended-properties" Target="/docProps/app.xml" Id="R6a060f44a6ad4834" /><Relationship Type="http://schemas.openxmlformats.org/officeDocument/2006/relationships/officeDocument" Target="/ppt/presentation.xml" Id="R980224cb43bf4bdd" /></Relationships>
</file>

<file path=ppt/presentation.xml><?xml version="1.0" encoding="utf-8"?>
<p:presentation xmlns:p="http://schemas.openxmlformats.org/presentationml/2006/main">
  <p:sldMasterIdLst>
    <p:sldMasterId xmlns:r="http://schemas.openxmlformats.org/officeDocument/2006/relationships" id="2147483648" r:id="Rb0f83e3fdde743a2"/>
  </p:sldMasterIdLst>
  <p:notesMasterIdLst>
    <p:notesMasterId xmlns:r="http://schemas.openxmlformats.org/officeDocument/2006/relationships" r:id="R6e398e0979824213"/>
  </p:notesMasterIdLst>
  <p:sldIdLst>
    <p:sldId xmlns:r="http://schemas.openxmlformats.org/officeDocument/2006/relationships" id="256" r:id="Raa058e9100bc4fcf"/>
    <p:sldId xmlns:r="http://schemas.openxmlformats.org/officeDocument/2006/relationships" id="257" r:id="R20e88d556f214bdc"/>
    <p:sldId xmlns:r="http://schemas.openxmlformats.org/officeDocument/2006/relationships" id="258" r:id="Re0ef1ab38b324d46"/>
    <p:sldId xmlns:r="http://schemas.openxmlformats.org/officeDocument/2006/relationships" id="259" r:id="Racbfd43bcfad41ab"/>
    <p:sldId xmlns:r="http://schemas.openxmlformats.org/officeDocument/2006/relationships" id="260" r:id="Re1a6a837b0384ea9"/>
    <p:sldId xmlns:r="http://schemas.openxmlformats.org/officeDocument/2006/relationships" id="261" r:id="Rcf7a432b7ad749d4"/>
    <p:sldId xmlns:r="http://schemas.openxmlformats.org/officeDocument/2006/relationships" id="262" r:id="Ra680441f569042bb"/>
    <p:sldId xmlns:r="http://schemas.openxmlformats.org/officeDocument/2006/relationships" id="263" r:id="R1bcbd17c166c4e9f"/>
    <p:sldId xmlns:r="http://schemas.openxmlformats.org/officeDocument/2006/relationships" id="264" r:id="Rb45811616bdf4139"/>
    <p:sldId xmlns:r="http://schemas.openxmlformats.org/officeDocument/2006/relationships" id="265" r:id="Re96ebfc1e7634482"/>
    <p:sldId xmlns:r="http://schemas.openxmlformats.org/officeDocument/2006/relationships" id="266" r:id="R6fa47aa79f4e4dee"/>
    <p:sldId xmlns:r="http://schemas.openxmlformats.org/officeDocument/2006/relationships" id="267" r:id="R59d1d83d6083474a"/>
    <p:sldId xmlns:r="http://schemas.openxmlformats.org/officeDocument/2006/relationships" id="268" r:id="Rfb0bf569562d46aa"/>
    <p:sldId xmlns:r="http://schemas.openxmlformats.org/officeDocument/2006/relationships" id="269" r:id="Rb620aa0ace424677"/>
    <p:sldId xmlns:r="http://schemas.openxmlformats.org/officeDocument/2006/relationships" id="270" r:id="Rc8261032a87a4910"/>
    <p:sldId xmlns:r="http://schemas.openxmlformats.org/officeDocument/2006/relationships" id="271" r:id="R20c871d45fb14e59"/>
    <p:sldId xmlns:r="http://schemas.openxmlformats.org/officeDocument/2006/relationships" id="272" r:id="Re4b3f69b02d8478b"/>
    <p:sldId xmlns:r="http://schemas.openxmlformats.org/officeDocument/2006/relationships" id="273" r:id="Rf328ae7fbfbe4e89"/>
    <p:sldId xmlns:r="http://schemas.openxmlformats.org/officeDocument/2006/relationships" id="274" r:id="R71279874f2b64386"/>
    <p:sldId xmlns:r="http://schemas.openxmlformats.org/officeDocument/2006/relationships" id="275" r:id="Ra491fa18b9d949f9"/>
    <p:sldId xmlns:r="http://schemas.openxmlformats.org/officeDocument/2006/relationships" id="276" r:id="Ra69f4a36e3854ba5"/>
    <p:sldId xmlns:r="http://schemas.openxmlformats.org/officeDocument/2006/relationships" id="277" r:id="R405bb4df19b34504"/>
    <p:sldId xmlns:r="http://schemas.openxmlformats.org/officeDocument/2006/relationships" id="278" r:id="R622570d814e54b16"/>
    <p:sldId xmlns:r="http://schemas.openxmlformats.org/officeDocument/2006/relationships" id="279" r:id="R8ba1d724fd494fec"/>
    <p:sldId xmlns:r="http://schemas.openxmlformats.org/officeDocument/2006/relationships" id="280" r:id="Re127db2d61d54df4"/>
    <p:sldId xmlns:r="http://schemas.openxmlformats.org/officeDocument/2006/relationships" id="281" r:id="Rfd00784dd3024ea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d4ed883eb94482b" /><Relationship Type="http://schemas.openxmlformats.org/officeDocument/2006/relationships/slideMaster" Target="/ppt/slideMasters/slideMaster1.xml" Id="Rb0f83e3fdde743a2" /><Relationship Type="http://schemas.openxmlformats.org/officeDocument/2006/relationships/notesMaster" Target="/ppt/notesMasters/notesMaster1.xml" Id="R6e398e0979824213" /><Relationship Type="http://schemas.openxmlformats.org/officeDocument/2006/relationships/presProps" Target="/ppt/presProps.xml" Id="R5fa9453a7e0d471c" /><Relationship Type="http://schemas.openxmlformats.org/officeDocument/2006/relationships/tableStyles" Target="/ppt/tableStyles.xml" Id="Rc65c901614a644e2" /><Relationship Type="http://schemas.openxmlformats.org/officeDocument/2006/relationships/slide" Target="/ppt/slides/slide1.xml" Id="Raa058e9100bc4fcf" /><Relationship Type="http://schemas.openxmlformats.org/officeDocument/2006/relationships/slide" Target="/ppt/slides/slide2.xml" Id="R20e88d556f214bdc" /><Relationship Type="http://schemas.openxmlformats.org/officeDocument/2006/relationships/slide" Target="/ppt/slides/slide3.xml" Id="Re0ef1ab38b324d46" /><Relationship Type="http://schemas.openxmlformats.org/officeDocument/2006/relationships/slide" Target="/ppt/slides/slide4.xml" Id="Racbfd43bcfad41ab" /><Relationship Type="http://schemas.openxmlformats.org/officeDocument/2006/relationships/slide" Target="/ppt/slides/slide5.xml" Id="Re1a6a837b0384ea9" /><Relationship Type="http://schemas.openxmlformats.org/officeDocument/2006/relationships/slide" Target="/ppt/slides/slide6.xml" Id="Rcf7a432b7ad749d4" /><Relationship Type="http://schemas.openxmlformats.org/officeDocument/2006/relationships/slide" Target="/ppt/slides/slide7.xml" Id="Ra680441f569042bb" /><Relationship Type="http://schemas.openxmlformats.org/officeDocument/2006/relationships/slide" Target="/ppt/slides/slide8.xml" Id="R1bcbd17c166c4e9f" /><Relationship Type="http://schemas.openxmlformats.org/officeDocument/2006/relationships/slide" Target="/ppt/slides/slide9.xml" Id="Rb45811616bdf4139" /><Relationship Type="http://schemas.openxmlformats.org/officeDocument/2006/relationships/slide" Target="/ppt/slides/slide10.xml" Id="Re96ebfc1e7634482" /><Relationship Type="http://schemas.openxmlformats.org/officeDocument/2006/relationships/slide" Target="/ppt/slides/slide11.xml" Id="R6fa47aa79f4e4dee" /><Relationship Type="http://schemas.openxmlformats.org/officeDocument/2006/relationships/slide" Target="/ppt/slides/slide12.xml" Id="R59d1d83d6083474a" /><Relationship Type="http://schemas.openxmlformats.org/officeDocument/2006/relationships/slide" Target="/ppt/slides/slide13.xml" Id="Rfb0bf569562d46aa" /><Relationship Type="http://schemas.openxmlformats.org/officeDocument/2006/relationships/slide" Target="/ppt/slides/slide14.xml" Id="Rb620aa0ace424677" /><Relationship Type="http://schemas.openxmlformats.org/officeDocument/2006/relationships/slide" Target="/ppt/slides/slide15.xml" Id="Rc8261032a87a4910" /><Relationship Type="http://schemas.openxmlformats.org/officeDocument/2006/relationships/slide" Target="/ppt/slides/slide16.xml" Id="R20c871d45fb14e59" /><Relationship Type="http://schemas.openxmlformats.org/officeDocument/2006/relationships/slide" Target="/ppt/slides/slide17.xml" Id="Re4b3f69b02d8478b" /><Relationship Type="http://schemas.openxmlformats.org/officeDocument/2006/relationships/slide" Target="/ppt/slides/slide18.xml" Id="Rf328ae7fbfbe4e89" /><Relationship Type="http://schemas.openxmlformats.org/officeDocument/2006/relationships/slide" Target="/ppt/slides/slide19.xml" Id="R71279874f2b64386" /><Relationship Type="http://schemas.openxmlformats.org/officeDocument/2006/relationships/slide" Target="/ppt/slides/slide20.xml" Id="Ra491fa18b9d949f9" /><Relationship Type="http://schemas.openxmlformats.org/officeDocument/2006/relationships/slide" Target="/ppt/slides/slide21.xml" Id="Ra69f4a36e3854ba5" /><Relationship Type="http://schemas.openxmlformats.org/officeDocument/2006/relationships/slide" Target="/ppt/slides/slide22.xml" Id="R405bb4df19b34504" /><Relationship Type="http://schemas.openxmlformats.org/officeDocument/2006/relationships/slide" Target="/ppt/slides/slide23.xml" Id="R622570d814e54b16" /><Relationship Type="http://schemas.openxmlformats.org/officeDocument/2006/relationships/slide" Target="/ppt/slides/slide24.xml" Id="R8ba1d724fd494fec" /><Relationship Type="http://schemas.openxmlformats.org/officeDocument/2006/relationships/slide" Target="/ppt/slides/slide25.xml" Id="Re127db2d61d54df4" /><Relationship Type="http://schemas.openxmlformats.org/officeDocument/2006/relationships/slide" Target="/ppt/slides/slide26.xml" Id="Rfd00784dd3024ea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d12c8049d78476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3fd13f2c6f34be0" /><Relationship Type="http://schemas.openxmlformats.org/officeDocument/2006/relationships/notesMaster" Target="/ppt/notesMasters/notesMaster1.xml" Id="Rd68fbb7ca5af4984" /></Relationships>
</file>

<file path=ppt/notesSlides/_rels/notesSlide2.xml.rels>&#65279;<?xml version="1.0" encoding="utf-8"?><Relationships xmlns="http://schemas.openxmlformats.org/package/2006/relationships"><Relationship Type="http://schemas.openxmlformats.org/officeDocument/2006/relationships/slide" Target="/ppt/slides/slide2.xml" Id="R6ceb43e648584676" /><Relationship Type="http://schemas.openxmlformats.org/officeDocument/2006/relationships/notesMaster" Target="/ppt/notesMasters/notesMaster1.xml" Id="Rbab04b3b567849f1" /></Relationships>
</file>

<file path=ppt/notesSlides/_rels/notesSlide3.xml.rels>&#65279;<?xml version="1.0" encoding="utf-8"?><Relationships xmlns="http://schemas.openxmlformats.org/package/2006/relationships"><Relationship Type="http://schemas.openxmlformats.org/officeDocument/2006/relationships/slide" Target="/ppt/slides/slide3.xml" Id="R3ee814ce90fb4582" /><Relationship Type="http://schemas.openxmlformats.org/officeDocument/2006/relationships/notesMaster" Target="/ppt/notesMasters/notesMaster1.xml" Id="Rd4558946ea2e46e0" /></Relationships>
</file>

<file path=ppt/notesSlides/_rels/notesSlide4.xml.rels>&#65279;<?xml version="1.0" encoding="utf-8"?><Relationships xmlns="http://schemas.openxmlformats.org/package/2006/relationships"><Relationship Type="http://schemas.openxmlformats.org/officeDocument/2006/relationships/slide" Target="/ppt/slides/slide4.xml" Id="R43174786d7554152" /><Relationship Type="http://schemas.openxmlformats.org/officeDocument/2006/relationships/notesMaster" Target="/ppt/notesMasters/notesMaster1.xml" Id="Rf1d260b2a3d0450e" /></Relationships>
</file>

<file path=ppt/notesSlides/_rels/notesSlide5.xml.rels>&#65279;<?xml version="1.0" encoding="utf-8"?><Relationships xmlns="http://schemas.openxmlformats.org/package/2006/relationships"><Relationship Type="http://schemas.openxmlformats.org/officeDocument/2006/relationships/slide" Target="/ppt/slides/slide5.xml" Id="Rd1e398adbf7c44f4" /><Relationship Type="http://schemas.openxmlformats.org/officeDocument/2006/relationships/notesMaster" Target="/ppt/notesMasters/notesMaster1.xml" Id="Rce754f16e76141f9" /></Relationships>
</file>

<file path=ppt/notesSlides/_rels/notesSlide6.xml.rels>&#65279;<?xml version="1.0" encoding="utf-8"?><Relationships xmlns="http://schemas.openxmlformats.org/package/2006/relationships"><Relationship Type="http://schemas.openxmlformats.org/officeDocument/2006/relationships/slide" Target="/ppt/slides/slide6.xml" Id="Re9baa4cbccc64192" /><Relationship Type="http://schemas.openxmlformats.org/officeDocument/2006/relationships/notesMaster" Target="/ppt/notesMasters/notesMaster1.xml" Id="Rabd2de4c8865464c" /></Relationships>
</file>

<file path=ppt/notesSlides/_rels/notesSlide7.xml.rels>&#65279;<?xml version="1.0" encoding="utf-8"?><Relationships xmlns="http://schemas.openxmlformats.org/package/2006/relationships"><Relationship Type="http://schemas.openxmlformats.org/officeDocument/2006/relationships/slide" Target="/ppt/slides/slide7.xml" Id="R8c0210e64705450c" /><Relationship Type="http://schemas.openxmlformats.org/officeDocument/2006/relationships/notesMaster" Target="/ppt/notesMasters/notesMaster1.xml" Id="R225693326a4a433a" /></Relationships>
</file>

<file path=ppt/notesSlides/_rels/notesSlide8.xml.rels>&#65279;<?xml version="1.0" encoding="utf-8"?><Relationships xmlns="http://schemas.openxmlformats.org/package/2006/relationships"><Relationship Type="http://schemas.openxmlformats.org/officeDocument/2006/relationships/slide" Target="/ppt/slides/slide8.xml" Id="Ref737fe8ee274123" /><Relationship Type="http://schemas.openxmlformats.org/officeDocument/2006/relationships/notesMaster" Target="/ppt/notesMasters/notesMaster1.xml" Id="R723b76b7404b4bbc" /></Relationships>
</file>

<file path=ppt/notesSlides/_rels/notesSlide9.xml.rels>&#65279;<?xml version="1.0" encoding="utf-8"?><Relationships xmlns="http://schemas.openxmlformats.org/package/2006/relationships"><Relationship Type="http://schemas.openxmlformats.org/officeDocument/2006/relationships/slide" Target="/ppt/slides/slide9.xml" Id="R641eec1922bd4667" /><Relationship Type="http://schemas.openxmlformats.org/officeDocument/2006/relationships/notesMaster" Target="/ppt/notesMasters/notesMaster1.xml" Id="R2f9e83ca013240c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2a658b38b954fce" /><Relationship Type="http://schemas.openxmlformats.org/officeDocument/2006/relationships/notesMaster" Target="/ppt/notesMasters/notesMaster1.xml" Id="R9c94c288328340f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270eed951814681" /><Relationship Type="http://schemas.openxmlformats.org/officeDocument/2006/relationships/notesMaster" Target="/ppt/notesMasters/notesMaster1.xml" Id="R8e73da2a12f148f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692ebbab9884683" /><Relationship Type="http://schemas.openxmlformats.org/officeDocument/2006/relationships/notesMaster" Target="/ppt/notesMasters/notesMaster1.xml" Id="R6832dd0b7d134b2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b93a578c28143a4" /><Relationship Type="http://schemas.openxmlformats.org/officeDocument/2006/relationships/notesMaster" Target="/ppt/notesMasters/notesMaster1.xml" Id="R3368d4a72f7646e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e6eaef94ec14ae2" /><Relationship Type="http://schemas.openxmlformats.org/officeDocument/2006/relationships/notesMaster" Target="/ppt/notesMasters/notesMaster1.xml" Id="R66ea7c2994c341f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4142f6958074523" /><Relationship Type="http://schemas.openxmlformats.org/officeDocument/2006/relationships/notesMaster" Target="/ppt/notesMasters/notesMaster1.xml" Id="Rfb8a6b68d9e4411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639669b6c7d4985" /><Relationship Type="http://schemas.openxmlformats.org/officeDocument/2006/relationships/notesMaster" Target="/ppt/notesMasters/notesMaster1.xml" Id="R13120f1b124b443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97cf3d2df634fe5" /><Relationship Type="http://schemas.openxmlformats.org/officeDocument/2006/relationships/notesMaster" Target="/ppt/notesMasters/notesMaster1.xml" Id="R0e514e3a5fa5451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9ed9e08de794472" /><Relationship Type="http://schemas.openxmlformats.org/officeDocument/2006/relationships/notesMaster" Target="/ppt/notesMasters/notesMaster1.xml" Id="R4e67276320474d7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0b638eda1da4fd9" /><Relationship Type="http://schemas.openxmlformats.org/officeDocument/2006/relationships/notesMaster" Target="/ppt/notesMasters/notesMaster1.xml" Id="R4a114968f44e41a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05e2a87f82e4fc4" /><Relationship Type="http://schemas.openxmlformats.org/officeDocument/2006/relationships/notesMaster" Target="/ppt/notesMasters/notesMaster1.xml" Id="Rcc875af9d42c499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623d0d087e54f5d" /><Relationship Type="http://schemas.openxmlformats.org/officeDocument/2006/relationships/notesMaster" Target="/ppt/notesMasters/notesMaster1.xml" Id="R2a19ab0d3cdb40d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384c9f5ddd7478d" /><Relationship Type="http://schemas.openxmlformats.org/officeDocument/2006/relationships/notesMaster" Target="/ppt/notesMasters/notesMaster1.xml" Id="Re52b7f55fa10424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0f7f85fdc304b27" /><Relationship Type="http://schemas.openxmlformats.org/officeDocument/2006/relationships/notesMaster" Target="/ppt/notesMasters/notesMaster1.xml" Id="Rc691039e21c2419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ab7b4fecb10460b" /><Relationship Type="http://schemas.openxmlformats.org/officeDocument/2006/relationships/notesMaster" Target="/ppt/notesMasters/notesMaster1.xml" Id="R89a75f0a1a2c4bb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18c0619a58b4cf1" /><Relationship Type="http://schemas.openxmlformats.org/officeDocument/2006/relationships/notesMaster" Target="/ppt/notesMasters/notesMaster1.xml" Id="R55e75b6a6495423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361045dcb404022" /><Relationship Type="http://schemas.openxmlformats.org/officeDocument/2006/relationships/notesMaster" Target="/ppt/notesMasters/notesMaster1.xml" Id="R16abc75056b24ce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08bb26a161a4f71" /><Relationship Type="http://schemas.openxmlformats.org/officeDocument/2006/relationships/image" Target="/ppt/media/image.png" Id="Ra41327a9fa7241c0" /><Relationship Type="http://schemas.openxmlformats.org/officeDocument/2006/relationships/image" Target="/ppt/media/image2.png" Id="Rd68d8be53c764408" /><Relationship Type="http://schemas.openxmlformats.org/officeDocument/2006/relationships/image" Target="/ppt/media/image.jpeg" Id="R83d9ee5d3b7d414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d7b7d0f3d50427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41327a9fa7241c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68d8be53c76440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3d9ee5d3b7d414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fba925466a7473c" /><Relationship Type="http://schemas.openxmlformats.org/officeDocument/2006/relationships/slideLayout" Target="/ppt/slideLayouts/slideLayout1.xml" Id="Rbe75f3c7c5bf4287" /><Relationship Type="http://schemas.openxmlformats.org/officeDocument/2006/relationships/slideLayout" Target="/ppt/slideLayouts/slideLayout2.xml" Id="R16e1a91748d7439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e75f3c7c5bf4287"/>
    <p:sldLayoutId xmlns:r="http://schemas.openxmlformats.org/officeDocument/2006/relationships" id="2147483650" r:id="R16e1a91748d7439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f4aa59f42e4e6e" /><Relationship Type="http://schemas.openxmlformats.org/officeDocument/2006/relationships/notesSlide" Target="/ppt/notesSlides/notesSlide1.xml" Id="Ra81601ea23f04a4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249c07749174432" /><Relationship Type="http://schemas.openxmlformats.org/officeDocument/2006/relationships/notesSlide" Target="/ppt/notesSlides/notesSlide2.xml" Id="Rc1d3051093a44f9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ef09bd8f40a4edb" /><Relationship Type="http://schemas.openxmlformats.org/officeDocument/2006/relationships/notesSlide" Target="/ppt/notesSlides/notesSlide3.xml" Id="R0470282a99bd4da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f6d739e83af4782" /><Relationship Type="http://schemas.openxmlformats.org/officeDocument/2006/relationships/notesSlide" Target="/ppt/notesSlides/notesSlide4.xml" Id="Rf55b8b62558d454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6b24776fc344b46" /><Relationship Type="http://schemas.openxmlformats.org/officeDocument/2006/relationships/notesSlide" Target="/ppt/notesSlides/notesSlide5.xml" Id="Rc65554fb7f264b9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9af825cad67489f" /><Relationship Type="http://schemas.openxmlformats.org/officeDocument/2006/relationships/notesSlide" Target="/ppt/notesSlides/notesSlide6.xml" Id="R6882143a9271489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c44eb3c56e345b3" /><Relationship Type="http://schemas.openxmlformats.org/officeDocument/2006/relationships/notesSlide" Target="/ppt/notesSlides/notesSlide7.xml" Id="Rdab7ff98d96b43b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6e424c522934f40" /><Relationship Type="http://schemas.openxmlformats.org/officeDocument/2006/relationships/notesSlide" Target="/ppt/notesSlides/notesSlide8.xml" Id="Redef40808846418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107473b8cca415d" /><Relationship Type="http://schemas.openxmlformats.org/officeDocument/2006/relationships/notesSlide" Target="/ppt/notesSlides/notesSlide9.xml" Id="Rb552538d616a435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c2253de8be644fd" /><Relationship Type="http://schemas.openxmlformats.org/officeDocument/2006/relationships/notesSlide" Target="/ppt/notesSlides/notesSlide10.xml" Id="Rdcb81bbd67dc4b1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c9cdf3670594e25" /><Relationship Type="http://schemas.openxmlformats.org/officeDocument/2006/relationships/notesSlide" Target="/ppt/notesSlides/notesSlide11.xml" Id="Rcebc0989a4ce4cd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18570d423ec48ec" /><Relationship Type="http://schemas.openxmlformats.org/officeDocument/2006/relationships/notesSlide" Target="/ppt/notesSlides/notesSlide12.xml" Id="R1ecdf38c87cf4f6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9ed531d004a4a19" /><Relationship Type="http://schemas.openxmlformats.org/officeDocument/2006/relationships/notesSlide" Target="/ppt/notesSlides/notesSlide13.xml" Id="Rb83e524fc62f42d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77dd20b4c074821" /><Relationship Type="http://schemas.openxmlformats.org/officeDocument/2006/relationships/notesSlide" Target="/ppt/notesSlides/notesSlide14.xml" Id="R68f6dba0f5df45f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380b22713414145" /><Relationship Type="http://schemas.openxmlformats.org/officeDocument/2006/relationships/notesSlide" Target="/ppt/notesSlides/notesSlide15.xml" Id="R8dd4fddca03f43d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253171c5b104752" /><Relationship Type="http://schemas.openxmlformats.org/officeDocument/2006/relationships/notesSlide" Target="/ppt/notesSlides/notesSlide16.xml" Id="Rb03b29abc2254e9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ddfa8afe68642cd" /><Relationship Type="http://schemas.openxmlformats.org/officeDocument/2006/relationships/notesSlide" Target="/ppt/notesSlides/notesSlide17.xml" Id="R8b1bf05704544aa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cd91b4948154d58" /><Relationship Type="http://schemas.openxmlformats.org/officeDocument/2006/relationships/notesSlide" Target="/ppt/notesSlides/notesSlide18.xml" Id="Rc8c304c0e06c491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aa03e84c91c4c89" /><Relationship Type="http://schemas.openxmlformats.org/officeDocument/2006/relationships/notesSlide" Target="/ppt/notesSlides/notesSlide19.xml" Id="R45d53f452ab2457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f41fa815bd84a35" /><Relationship Type="http://schemas.openxmlformats.org/officeDocument/2006/relationships/notesSlide" Target="/ppt/notesSlides/notesSlide20.xml" Id="R127a5bf97316410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07bfb3e9f4c4646" /><Relationship Type="http://schemas.openxmlformats.org/officeDocument/2006/relationships/notesSlide" Target="/ppt/notesSlides/notesSlide21.xml" Id="R90dd17e8f9e1463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972cb86f7cb4843" /><Relationship Type="http://schemas.openxmlformats.org/officeDocument/2006/relationships/notesSlide" Target="/ppt/notesSlides/notesSlide22.xml" Id="Ra6de6d5224aa42e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5475f29f960452b" /><Relationship Type="http://schemas.openxmlformats.org/officeDocument/2006/relationships/notesSlide" Target="/ppt/notesSlides/notesSlide23.xml" Id="R28dff4ac372446b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9e07468c6a7489f" /><Relationship Type="http://schemas.openxmlformats.org/officeDocument/2006/relationships/notesSlide" Target="/ppt/notesSlides/notesSlide24.xml" Id="Rf8a9a91c707347c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9a9d4cbee90403d" /><Relationship Type="http://schemas.openxmlformats.org/officeDocument/2006/relationships/notesSlide" Target="/ppt/notesSlides/notesSlide25.xml" Id="R2065711817544da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75b93d0247e4f13" /><Relationship Type="http://schemas.openxmlformats.org/officeDocument/2006/relationships/notesSlide" Target="/ppt/notesSlides/notesSlide26.xml" Id="R9e6945b7aed644f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出埃及記第19章</a:t>
            </a:r>
          </a:p>
          <a:p xmlns:a="http://schemas.openxmlformats.org/drawingml/2006/main">
            <a:pPr algn="ctr"/>
            <a:r>
              <a:rPr sz="2000">
                <a:solidFill>
                  <a:srgbClr val="FFFFFF"/>
                </a:solidFill>
                <a:latin typeface="Georgia"/>
                <a:ea typeface="Georgia"/>
                <a:cs typeface="Georgia"/>
              </a:rPr>
              <a:t>Exodus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  |  Exodus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以色列人出埃及地以後，滿了三個月的那一天，就來到西奈的曠野。</a:t>
            </a:r>
          </a:p>
          <a:p xmlns:a="http://schemas.openxmlformats.org/drawingml/2006/main">
            <a:pPr algn="ctr">
              <a:lnSpc>
                <a:spcPct val="112000"/>
              </a:lnSpc>
              <a:buNone/>
            </a:pPr>
            <a:r>
              <a:rPr sz="2300">
                <a:solidFill>
                  <a:srgbClr val="FFFFFF"/>
                </a:solidFill>
                <a:latin typeface="Georgia"/>
                <a:ea typeface="Georgia"/>
                <a:cs typeface="Georgia"/>
              </a:rPr>
              <a:t>In the third month, when the children of Israel were gone forth out of the land of Egypt, the same day came they into the wilderness of Sinai.</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19:2  |  Exodus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他們離了利非訂，來到西奈的曠野，就在那裏的山下安營。</a:t>
            </a:r>
          </a:p>
          <a:p xmlns:a="http://schemas.openxmlformats.org/drawingml/2006/main">
            <a:pPr algn="ctr">
              <a:lnSpc>
                <a:spcPct val="112000"/>
              </a:lnSpc>
              <a:buNone/>
            </a:pPr>
            <a:r>
              <a:rPr sz="2300">
                <a:solidFill>
                  <a:srgbClr val="FFFFFF"/>
                </a:solidFill>
                <a:latin typeface="Georgia"/>
                <a:ea typeface="Georgia"/>
                <a:cs typeface="Georgia"/>
              </a:rPr>
              <a:t>For they were departed from Rephidim, and were come to the desert of Sinai, and had pitched in the wilderness; and there Israel camped before the mount.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19:3  |  Exodus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摩西到神那裏，耶和華從山上呼喚他說：「你要這樣告訴雅各家，曉諭以色列人說：</a:t>
            </a:r>
          </a:p>
          <a:p xmlns:a="http://schemas.openxmlformats.org/drawingml/2006/main">
            <a:pPr algn="ctr">
              <a:lnSpc>
                <a:spcPct val="112000"/>
              </a:lnSpc>
              <a:buNone/>
            </a:pPr>
            <a:r>
              <a:rPr sz="2300">
                <a:solidFill>
                  <a:srgbClr val="FFFFFF"/>
                </a:solidFill>
                <a:latin typeface="Georgia"/>
                <a:ea typeface="Georgia"/>
                <a:cs typeface="Georgia"/>
              </a:rPr>
              <a:t>And Moses went up unto God, and the LORD called unto him out of the mountain, saying, Thus shalt thou say to the house of Jacob, and tell the children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19:4  |  Exodus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『我向埃及人所行的事，你們都看見了，且看見我如鷹將你們背在翅膀上，帶來歸我。</a:t>
            </a:r>
          </a:p>
          <a:p xmlns:a="http://schemas.openxmlformats.org/drawingml/2006/main">
            <a:pPr algn="ctr">
              <a:lnSpc>
                <a:spcPct val="112000"/>
              </a:lnSpc>
              <a:buNone/>
            </a:pPr>
            <a:r>
              <a:rPr sz="2500">
                <a:solidFill>
                  <a:srgbClr val="FFFFFF"/>
                </a:solidFill>
                <a:latin typeface="Georgia"/>
                <a:ea typeface="Georgia"/>
                <a:cs typeface="Georgia"/>
              </a:rPr>
              <a:t>Ye have seen what I did unto the Egyptians, and how I bare you on eagles’ wings, and brought you unto myself.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19:5  |  Exodus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如今你們若實在聽從我的話，遵守我的約，就要在萬民中作屬我的子民，因為全地都是我的。</a:t>
            </a:r>
          </a:p>
          <a:p xmlns:a="http://schemas.openxmlformats.org/drawingml/2006/main">
            <a:pPr algn="ctr">
              <a:lnSpc>
                <a:spcPct val="112000"/>
              </a:lnSpc>
              <a:buNone/>
            </a:pPr>
            <a:r>
              <a:rPr sz="2300">
                <a:solidFill>
                  <a:srgbClr val="FFFFFF"/>
                </a:solidFill>
                <a:latin typeface="Georgia"/>
                <a:ea typeface="Georgia"/>
                <a:cs typeface="Georgia"/>
              </a:rPr>
              <a:t>Now therefore, if ye will obey my voice indeed, and keep my covenant, then ye shall be a peculiar treasure unto me above all people: for all the earth is mine: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19:6  |  Exodus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你們要歸我作祭司的國度，為聖潔的國民。』這些話你要告訴以色列人。」</a:t>
            </a:r>
          </a:p>
          <a:p xmlns:a="http://schemas.openxmlformats.org/drawingml/2006/main">
            <a:pPr algn="ctr">
              <a:lnSpc>
                <a:spcPct val="112000"/>
              </a:lnSpc>
              <a:buNone/>
            </a:pPr>
            <a:r>
              <a:rPr sz="2500">
                <a:solidFill>
                  <a:srgbClr val="FFFFFF"/>
                </a:solidFill>
                <a:latin typeface="Georgia"/>
                <a:ea typeface="Georgia"/>
                <a:cs typeface="Georgia"/>
              </a:rPr>
              <a:t>And ye shall be unto me a kingdom of priests, and an holy nation. These are the words which thou shalt speak unto the children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19:7  |  Exodus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摩西去召了民間的長老來，將耶和華所吩咐他的話都在他們面前陳明。</a:t>
            </a:r>
          </a:p>
          <a:p xmlns:a="http://schemas.openxmlformats.org/drawingml/2006/main">
            <a:pPr algn="ctr">
              <a:lnSpc>
                <a:spcPct val="112000"/>
              </a:lnSpc>
              <a:buNone/>
            </a:pPr>
            <a:r>
              <a:rPr sz="2500">
                <a:solidFill>
                  <a:srgbClr val="FFFFFF"/>
                </a:solidFill>
                <a:latin typeface="Georgia"/>
                <a:ea typeface="Georgia"/>
                <a:cs typeface="Georgia"/>
              </a:rPr>
              <a:t>And Moses came and called for the elders of the people, and laid before their faces all these words which the LORD commanded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19:8  |  Exodus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百姓都同聲回答說：「凡耶和華所說的，我們都要遵行。」摩西就將百姓的話回覆耶和華。</a:t>
            </a:r>
          </a:p>
          <a:p xmlns:a="http://schemas.openxmlformats.org/drawingml/2006/main">
            <a:pPr algn="ctr">
              <a:lnSpc>
                <a:spcPct val="112000"/>
              </a:lnSpc>
              <a:buNone/>
            </a:pPr>
            <a:r>
              <a:rPr sz="2300">
                <a:solidFill>
                  <a:srgbClr val="FFFFFF"/>
                </a:solidFill>
                <a:latin typeface="Georgia"/>
                <a:ea typeface="Georgia"/>
                <a:cs typeface="Georgia"/>
              </a:rPr>
              <a:t>And all the people answered together, and said, All that the LORD hath spoken we will do. And Moses returned the words of the people unto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19:9  |  Exodus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耶和華對摩西說：「我要在密雲中臨到你那裏，叫百姓在我與你說話的時候可以聽見，也可以永遠信你了。」 於是，摩西將百姓的話奏告耶和華。</a:t>
            </a:r>
          </a:p>
          <a:p xmlns:a="http://schemas.openxmlformats.org/drawingml/2006/main">
            <a:pPr algn="ctr">
              <a:lnSpc>
                <a:spcPct val="112000"/>
              </a:lnSpc>
              <a:buNone/>
            </a:pPr>
            <a:r>
              <a:rPr sz="2100">
                <a:solidFill>
                  <a:srgbClr val="FFFFFF"/>
                </a:solidFill>
                <a:latin typeface="Georgia"/>
                <a:ea typeface="Georgia"/>
                <a:cs typeface="Georgia"/>
              </a:rPr>
              <a:t>And the LORD said unto Moses, Lo, I come unto thee in a thick cloud, that the people may hear when I speak with thee, and believe thee for ever. And Moses told the words of the people unto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19:10  |  Exodus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耶和華又對摩西說：「你往百姓那裏去，叫他們今天明天自潔，又叫他們洗衣服。</a:t>
            </a:r>
          </a:p>
          <a:p xmlns:a="http://schemas.openxmlformats.org/drawingml/2006/main">
            <a:pPr algn="ctr">
              <a:lnSpc>
                <a:spcPct val="112000"/>
              </a:lnSpc>
              <a:buNone/>
            </a:pPr>
            <a:r>
              <a:rPr sz="2500">
                <a:solidFill>
                  <a:srgbClr val="FFFFFF"/>
                </a:solidFill>
                <a:latin typeface="Georgia"/>
                <a:ea typeface="Georgia"/>
                <a:cs typeface="Georgia"/>
              </a:rPr>
              <a:t>And the LORD said unto Moses, Go unto the people, and sanctify them to day and to morrow, and let them wash their clothes,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19:11  |  Exodus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到第三天要預備好了，因為第三天耶和華要在眾百姓眼前降臨在西奈山上。</a:t>
            </a:r>
          </a:p>
          <a:p xmlns:a="http://schemas.openxmlformats.org/drawingml/2006/main">
            <a:pPr algn="ctr">
              <a:lnSpc>
                <a:spcPct val="112000"/>
              </a:lnSpc>
              <a:buNone/>
            </a:pPr>
            <a:r>
              <a:rPr sz="2500">
                <a:solidFill>
                  <a:srgbClr val="FFFFFF"/>
                </a:solidFill>
                <a:latin typeface="Georgia"/>
                <a:ea typeface="Georgia"/>
                <a:cs typeface="Georgia"/>
              </a:rPr>
              <a:t>And be ready against the third day: for the third day the LORD will come down in the sight of all the people upon mount Sinai.</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19:12  |  Exodus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你要在山的四圍給百姓定界限，說：『你們當謹慎，不可上山去，也不可摸山的邊界；凡摸這山的，必要治死他。</a:t>
            </a:r>
          </a:p>
          <a:p xmlns:a="http://schemas.openxmlformats.org/drawingml/2006/main">
            <a:pPr algn="ctr">
              <a:lnSpc>
                <a:spcPct val="112000"/>
              </a:lnSpc>
              <a:buNone/>
            </a:pPr>
            <a:r>
              <a:rPr sz="2100">
                <a:solidFill>
                  <a:srgbClr val="FFFFFF"/>
                </a:solidFill>
                <a:latin typeface="Georgia"/>
                <a:ea typeface="Georgia"/>
                <a:cs typeface="Georgia"/>
              </a:rPr>
              <a:t>And thou shalt set bounds unto the people round about, saying, Take heed to yourselves, that ye go not up into the mount, or touch the border of it: whosoever toucheth the mount shall be surely put to death: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19:13  |  Exodus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不可用手摸他，必用石頭打死，或用[箭]射透；無論是人是牲畜，都不得活。到角聲拖長的時候，他們才可到山根來。』」</a:t>
            </a:r>
          </a:p>
          <a:p xmlns:a="http://schemas.openxmlformats.org/drawingml/2006/main">
            <a:pPr algn="ctr">
              <a:lnSpc>
                <a:spcPct val="112000"/>
              </a:lnSpc>
              <a:buNone/>
            </a:pPr>
            <a:r>
              <a:rPr sz="2100">
                <a:solidFill>
                  <a:srgbClr val="FFFFFF"/>
                </a:solidFill>
                <a:latin typeface="Georgia"/>
                <a:ea typeface="Georgia"/>
                <a:cs typeface="Georgia"/>
              </a:rPr>
              <a:t>There shall not an hand touch it, but he shall surely be stoned, or shot through; whether it be beast or man, it shall not live: when the trumpet soundeth long, they shall come up to the mount.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19:14  |  Exodus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摩西下山往百姓那裏去，叫他們自潔，他們就洗衣服。</a:t>
            </a:r>
          </a:p>
          <a:p xmlns:a="http://schemas.openxmlformats.org/drawingml/2006/main">
            <a:pPr algn="ctr">
              <a:lnSpc>
                <a:spcPct val="112000"/>
              </a:lnSpc>
              <a:buNone/>
            </a:pPr>
            <a:r>
              <a:rPr sz="2500">
                <a:solidFill>
                  <a:srgbClr val="FFFFFF"/>
                </a:solidFill>
                <a:latin typeface="Georgia"/>
                <a:ea typeface="Georgia"/>
                <a:cs typeface="Georgia"/>
              </a:rPr>
              <a:t>And Moses went down from the mount unto the people, and sanctified the people; and they washed their clothes.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19:15  |  Exodus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他對百姓說：「到第三天要預備好了。不可親近女人。」</a:t>
            </a:r>
          </a:p>
          <a:p xmlns:a="http://schemas.openxmlformats.org/drawingml/2006/main">
            <a:pPr algn="ctr">
              <a:lnSpc>
                <a:spcPct val="112000"/>
              </a:lnSpc>
              <a:buNone/>
            </a:pPr>
            <a:r>
              <a:rPr sz="2700">
                <a:solidFill>
                  <a:srgbClr val="FFFFFF"/>
                </a:solidFill>
                <a:latin typeface="Georgia"/>
                <a:ea typeface="Georgia"/>
                <a:cs typeface="Georgia"/>
              </a:rPr>
              <a:t>And he said unto the people, Be ready against the third day: come not at your wives.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19:16  |  Exodus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到了第三天早晨，在山上有雷轟、閃電，和密雲，並且角聲甚大，營中的百姓盡都發顫。</a:t>
            </a:r>
          </a:p>
          <a:p xmlns:a="http://schemas.openxmlformats.org/drawingml/2006/main">
            <a:pPr algn="ctr">
              <a:lnSpc>
                <a:spcPct val="112000"/>
              </a:lnSpc>
              <a:buNone/>
            </a:pPr>
            <a:r>
              <a:rPr sz="1900">
                <a:solidFill>
                  <a:srgbClr val="FFFFFF"/>
                </a:solidFill>
                <a:latin typeface="Georgia"/>
                <a:ea typeface="Georgia"/>
                <a:cs typeface="Georgia"/>
              </a:rPr>
              <a:t>And it came to pass on the third day in the morning, that there were thunders and lightnings, and a thick cloud upon the mount, and the voice of the trumpet exceeding loud; so that all the people that was in the camp trembled.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19:17  |  Exodus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摩西率領百姓出營迎接神，都站在山下。</a:t>
            </a:r>
          </a:p>
          <a:p xmlns:a="http://schemas.openxmlformats.org/drawingml/2006/main">
            <a:pPr algn="ctr">
              <a:lnSpc>
                <a:spcPct val="112000"/>
              </a:lnSpc>
              <a:buNone/>
            </a:pPr>
            <a:r>
              <a:rPr sz="2500">
                <a:solidFill>
                  <a:srgbClr val="FFFFFF"/>
                </a:solidFill>
                <a:latin typeface="Georgia"/>
                <a:ea typeface="Georgia"/>
                <a:cs typeface="Georgia"/>
              </a:rPr>
              <a:t>And Moses brought forth the people out of the camp to meet with God; and they stood at the nether part of the mount.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19:18  |  Exodus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西奈全山冒煙，因為耶和華在火中降於山上。山的煙氣上騰，如燒窯一般，遍山大大地震動。</a:t>
            </a:r>
          </a:p>
          <a:p xmlns:a="http://schemas.openxmlformats.org/drawingml/2006/main">
            <a:pPr algn="ctr">
              <a:lnSpc>
                <a:spcPct val="112000"/>
              </a:lnSpc>
              <a:buNone/>
            </a:pPr>
            <a:r>
              <a:rPr sz="2100">
                <a:solidFill>
                  <a:srgbClr val="FFFFFF"/>
                </a:solidFill>
                <a:latin typeface="Georgia"/>
                <a:ea typeface="Georgia"/>
                <a:cs typeface="Georgia"/>
              </a:rPr>
              <a:t>And mount Sinai was altogether on a smoke, because the LORD descended upon it in fire: and the smoke thereof ascended as the smoke of a furnace, and the whole mount quaked greatly.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19:19  |  Exodus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角聲漸漸地高而又高，摩西就說話，神有聲音答應他。</a:t>
            </a:r>
          </a:p>
          <a:p xmlns:a="http://schemas.openxmlformats.org/drawingml/2006/main">
            <a:pPr algn="ctr">
              <a:lnSpc>
                <a:spcPct val="112000"/>
              </a:lnSpc>
              <a:buNone/>
            </a:pPr>
            <a:r>
              <a:rPr sz="2500">
                <a:solidFill>
                  <a:srgbClr val="FFFFFF"/>
                </a:solidFill>
                <a:latin typeface="Georgia"/>
                <a:ea typeface="Georgia"/>
                <a:cs typeface="Georgia"/>
              </a:rPr>
              <a:t>And when the voice of the trumpet sounded long, and waxed louder and louder, Moses spake, and God answered him by a voice.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19:20  |  Exodus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耶和華降臨在西奈山頂上，耶和華召摩西上山頂，摩西就上去。</a:t>
            </a:r>
          </a:p>
          <a:p xmlns:a="http://schemas.openxmlformats.org/drawingml/2006/main">
            <a:pPr algn="ctr">
              <a:lnSpc>
                <a:spcPct val="112000"/>
              </a:lnSpc>
              <a:buNone/>
            </a:pPr>
            <a:r>
              <a:rPr sz="2500">
                <a:solidFill>
                  <a:srgbClr val="FFFFFF"/>
                </a:solidFill>
                <a:latin typeface="Georgia"/>
                <a:ea typeface="Georgia"/>
                <a:cs typeface="Georgia"/>
              </a:rPr>
              <a:t>And the LORD came down upon mount Sinai, on the top of the mount: and the LORD called Moses up to the top of the mount; and Moses went up.</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19:21  |  Exodus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耶和華對摩西說：「你下去囑咐百姓，不可闖過來到我面前觀看，恐怕他們有多人死亡；</a:t>
            </a:r>
          </a:p>
          <a:p xmlns:a="http://schemas.openxmlformats.org/drawingml/2006/main">
            <a:pPr algn="ctr">
              <a:lnSpc>
                <a:spcPct val="112000"/>
              </a:lnSpc>
              <a:buNone/>
            </a:pPr>
            <a:r>
              <a:rPr sz="2500">
                <a:solidFill>
                  <a:srgbClr val="FFFFFF"/>
                </a:solidFill>
                <a:latin typeface="Georgia"/>
                <a:ea typeface="Georgia"/>
                <a:cs typeface="Georgia"/>
              </a:rPr>
              <a:t>And the LORD said unto Moses, Go down, charge the people, lest they break through unto the LORD to gaze, and many of them perish.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19:22  |  Exodus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又叫親近我的祭司自潔，恐怕我忽然出來[擊殺]他們。」</a:t>
            </a:r>
          </a:p>
          <a:p xmlns:a="http://schemas.openxmlformats.org/drawingml/2006/main">
            <a:pPr algn="ctr">
              <a:lnSpc>
                <a:spcPct val="112000"/>
              </a:lnSpc>
              <a:buNone/>
            </a:pPr>
            <a:r>
              <a:rPr sz="2500">
                <a:solidFill>
                  <a:srgbClr val="FFFFFF"/>
                </a:solidFill>
                <a:latin typeface="Georgia"/>
                <a:ea typeface="Georgia"/>
                <a:cs typeface="Georgia"/>
              </a:rPr>
              <a:t>And let the priests also, which come near to the LORD, sanctify themselves, lest the LORD break forth upon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19:23  |  Exodus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摩西對耶和華說：「百姓不能上西奈山，因為你已經囑咐我們說：『要在山的四圍定界限，叫山成聖。』」</a:t>
            </a:r>
          </a:p>
          <a:p xmlns:a="http://schemas.openxmlformats.org/drawingml/2006/main">
            <a:pPr algn="ctr">
              <a:lnSpc>
                <a:spcPct val="112000"/>
              </a:lnSpc>
              <a:buNone/>
            </a:pPr>
            <a:r>
              <a:rPr sz="2300">
                <a:solidFill>
                  <a:srgbClr val="FFFFFF"/>
                </a:solidFill>
                <a:latin typeface="Georgia"/>
                <a:ea typeface="Georgia"/>
                <a:cs typeface="Georgia"/>
              </a:rPr>
              <a:t>And Moses said unto the LORD, The people cannot come up to mount Sinai: for thou chargedst us, saying, Set bounds about the mount, and sanctify it.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19:24  |  Exodus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耶和華對他說：「下去吧，你要和亞倫一同上來；只是祭司和百姓不可闖過來上到我面前，恐怕我忽然出來[擊殺]他們。」</a:t>
            </a:r>
          </a:p>
          <a:p xmlns:a="http://schemas.openxmlformats.org/drawingml/2006/main">
            <a:pPr algn="ctr">
              <a:lnSpc>
                <a:spcPct val="112000"/>
              </a:lnSpc>
              <a:buNone/>
            </a:pPr>
            <a:r>
              <a:rPr sz="2100">
                <a:solidFill>
                  <a:srgbClr val="FFFFFF"/>
                </a:solidFill>
                <a:latin typeface="Georgia"/>
                <a:ea typeface="Georgia"/>
                <a:cs typeface="Georgia"/>
              </a:rPr>
              <a:t>And the LORD said unto him, Away, get thee down, and thou shalt come up, thou, and Aaron with thee: but let not the priests and the people break through to come up unto the LORD, lest he break forth upon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19:25  |  Exodus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於是摩西下到百姓那裏告訴他們。</a:t>
            </a:r>
          </a:p>
          <a:p xmlns:a="http://schemas.openxmlformats.org/drawingml/2006/main">
            <a:pPr algn="ctr">
              <a:lnSpc>
                <a:spcPct val="112000"/>
              </a:lnSpc>
              <a:buNone/>
            </a:pPr>
            <a:r>
              <a:rPr sz="2700">
                <a:solidFill>
                  <a:srgbClr val="FFFFFF"/>
                </a:solidFill>
                <a:latin typeface="Georgia"/>
                <a:ea typeface="Georgia"/>
                <a:cs typeface="Georgia"/>
              </a:rPr>
              <a:t>So Moses went down unto the people, and spake unto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2026-08-26T10:00:35.7630000Z</dcterms:created>
  <dcterms:modified xsi:type="dcterms:W3CDTF">2026-08-26T10:00:35.7630000Z</dcterms:modified>
</coreProperties>
</file>