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fb87e56c7514f08" /><Relationship Type="http://schemas.openxmlformats.org/officeDocument/2006/relationships/extended-properties" Target="/docProps/app.xml" Id="R015898e1234341d4" /><Relationship Type="http://schemas.openxmlformats.org/officeDocument/2006/relationships/officeDocument" Target="/ppt/presentation.xml" Id="R8239b191332f47f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7a90dd2ebd64755"/>
  </p:sldMasterIdLst>
  <p:notesMasterIdLst>
    <p:notesMasterId xmlns:r="http://schemas.openxmlformats.org/officeDocument/2006/relationships" r:id="R5367eaa975c84d6e"/>
  </p:notesMasterIdLst>
  <p:sldIdLst>
    <p:sldId xmlns:r="http://schemas.openxmlformats.org/officeDocument/2006/relationships" id="256" r:id="Rc9b0637320eb4e9f"/>
    <p:sldId xmlns:r="http://schemas.openxmlformats.org/officeDocument/2006/relationships" id="257" r:id="R46f310b499ed40ca"/>
    <p:sldId xmlns:r="http://schemas.openxmlformats.org/officeDocument/2006/relationships" id="258" r:id="R3dfb2053b2314bfa"/>
    <p:sldId xmlns:r="http://schemas.openxmlformats.org/officeDocument/2006/relationships" id="259" r:id="Rc6cc3921d2ea4a3a"/>
    <p:sldId xmlns:r="http://schemas.openxmlformats.org/officeDocument/2006/relationships" id="260" r:id="Re81fa9e196aa4caa"/>
    <p:sldId xmlns:r="http://schemas.openxmlformats.org/officeDocument/2006/relationships" id="261" r:id="Rd396037d554c4e71"/>
    <p:sldId xmlns:r="http://schemas.openxmlformats.org/officeDocument/2006/relationships" id="262" r:id="R75d2eada525946b2"/>
    <p:sldId xmlns:r="http://schemas.openxmlformats.org/officeDocument/2006/relationships" id="263" r:id="R67dadcddd3674af1"/>
    <p:sldId xmlns:r="http://schemas.openxmlformats.org/officeDocument/2006/relationships" id="264" r:id="Ra174997491ef429b"/>
    <p:sldId xmlns:r="http://schemas.openxmlformats.org/officeDocument/2006/relationships" id="265" r:id="R538209dbec574223"/>
    <p:sldId xmlns:r="http://schemas.openxmlformats.org/officeDocument/2006/relationships" id="266" r:id="Rc6b40ee138b646d6"/>
    <p:sldId xmlns:r="http://schemas.openxmlformats.org/officeDocument/2006/relationships" id="267" r:id="Rd48cad80d07a43d2"/>
    <p:sldId xmlns:r="http://schemas.openxmlformats.org/officeDocument/2006/relationships" id="268" r:id="R41855c2cb69e48b3"/>
    <p:sldId xmlns:r="http://schemas.openxmlformats.org/officeDocument/2006/relationships" id="269" r:id="Reb6eb7a8cc944bb4"/>
    <p:sldId xmlns:r="http://schemas.openxmlformats.org/officeDocument/2006/relationships" id="270" r:id="Rc34a9a393c5b4074"/>
    <p:sldId xmlns:r="http://schemas.openxmlformats.org/officeDocument/2006/relationships" id="271" r:id="R871ffb4e132b4b67"/>
    <p:sldId xmlns:r="http://schemas.openxmlformats.org/officeDocument/2006/relationships" id="272" r:id="R5558a5a8b8d4406c"/>
    <p:sldId xmlns:r="http://schemas.openxmlformats.org/officeDocument/2006/relationships" id="273" r:id="Rc9ce886995c24883"/>
    <p:sldId xmlns:r="http://schemas.openxmlformats.org/officeDocument/2006/relationships" id="274" r:id="R2536677a7b0b41b8"/>
    <p:sldId xmlns:r="http://schemas.openxmlformats.org/officeDocument/2006/relationships" id="275" r:id="R0e029498db854e00"/>
    <p:sldId xmlns:r="http://schemas.openxmlformats.org/officeDocument/2006/relationships" id="276" r:id="R88ca06663d19444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326e5e00e114fa9" /><Relationship Type="http://schemas.openxmlformats.org/officeDocument/2006/relationships/slideMaster" Target="/ppt/slideMasters/slideMaster1.xml" Id="R27a90dd2ebd64755" /><Relationship Type="http://schemas.openxmlformats.org/officeDocument/2006/relationships/notesMaster" Target="/ppt/notesMasters/notesMaster1.xml" Id="R5367eaa975c84d6e" /><Relationship Type="http://schemas.openxmlformats.org/officeDocument/2006/relationships/presProps" Target="/ppt/presProps.xml" Id="R8c4b305a136e4518" /><Relationship Type="http://schemas.openxmlformats.org/officeDocument/2006/relationships/tableStyles" Target="/ppt/tableStyles.xml" Id="R73163285a52e4cd5" /><Relationship Type="http://schemas.openxmlformats.org/officeDocument/2006/relationships/slide" Target="/ppt/slides/slide1.xml" Id="Rc9b0637320eb4e9f" /><Relationship Type="http://schemas.openxmlformats.org/officeDocument/2006/relationships/slide" Target="/ppt/slides/slide2.xml" Id="R46f310b499ed40ca" /><Relationship Type="http://schemas.openxmlformats.org/officeDocument/2006/relationships/slide" Target="/ppt/slides/slide3.xml" Id="R3dfb2053b2314bfa" /><Relationship Type="http://schemas.openxmlformats.org/officeDocument/2006/relationships/slide" Target="/ppt/slides/slide4.xml" Id="Rc6cc3921d2ea4a3a" /><Relationship Type="http://schemas.openxmlformats.org/officeDocument/2006/relationships/slide" Target="/ppt/slides/slide5.xml" Id="Re81fa9e196aa4caa" /><Relationship Type="http://schemas.openxmlformats.org/officeDocument/2006/relationships/slide" Target="/ppt/slides/slide6.xml" Id="Rd396037d554c4e71" /><Relationship Type="http://schemas.openxmlformats.org/officeDocument/2006/relationships/slide" Target="/ppt/slides/slide7.xml" Id="R75d2eada525946b2" /><Relationship Type="http://schemas.openxmlformats.org/officeDocument/2006/relationships/slide" Target="/ppt/slides/slide8.xml" Id="R67dadcddd3674af1" /><Relationship Type="http://schemas.openxmlformats.org/officeDocument/2006/relationships/slide" Target="/ppt/slides/slide9.xml" Id="Ra174997491ef429b" /><Relationship Type="http://schemas.openxmlformats.org/officeDocument/2006/relationships/slide" Target="/ppt/slides/slide10.xml" Id="R538209dbec574223" /><Relationship Type="http://schemas.openxmlformats.org/officeDocument/2006/relationships/slide" Target="/ppt/slides/slide11.xml" Id="Rc6b40ee138b646d6" /><Relationship Type="http://schemas.openxmlformats.org/officeDocument/2006/relationships/slide" Target="/ppt/slides/slide12.xml" Id="Rd48cad80d07a43d2" /><Relationship Type="http://schemas.openxmlformats.org/officeDocument/2006/relationships/slide" Target="/ppt/slides/slide13.xml" Id="R41855c2cb69e48b3" /><Relationship Type="http://schemas.openxmlformats.org/officeDocument/2006/relationships/slide" Target="/ppt/slides/slide14.xml" Id="Reb6eb7a8cc944bb4" /><Relationship Type="http://schemas.openxmlformats.org/officeDocument/2006/relationships/slide" Target="/ppt/slides/slide15.xml" Id="Rc34a9a393c5b4074" /><Relationship Type="http://schemas.openxmlformats.org/officeDocument/2006/relationships/slide" Target="/ppt/slides/slide16.xml" Id="R871ffb4e132b4b67" /><Relationship Type="http://schemas.openxmlformats.org/officeDocument/2006/relationships/slide" Target="/ppt/slides/slide17.xml" Id="R5558a5a8b8d4406c" /><Relationship Type="http://schemas.openxmlformats.org/officeDocument/2006/relationships/slide" Target="/ppt/slides/slide18.xml" Id="Rc9ce886995c24883" /><Relationship Type="http://schemas.openxmlformats.org/officeDocument/2006/relationships/slide" Target="/ppt/slides/slide19.xml" Id="R2536677a7b0b41b8" /><Relationship Type="http://schemas.openxmlformats.org/officeDocument/2006/relationships/slide" Target="/ppt/slides/slide20.xml" Id="R0e029498db854e00" /><Relationship Type="http://schemas.openxmlformats.org/officeDocument/2006/relationships/slide" Target="/ppt/slides/slide21.xml" Id="R88ca06663d1944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28f48c56230462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7e7143fdc554070" /><Relationship Type="http://schemas.openxmlformats.org/officeDocument/2006/relationships/notesMaster" Target="/ppt/notesMasters/notesMaster1.xml" Id="R7161a350ac18452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58346fd91094d14" /><Relationship Type="http://schemas.openxmlformats.org/officeDocument/2006/relationships/notesMaster" Target="/ppt/notesMasters/notesMaster1.xml" Id="Ra8f4d13d89c34af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4a59cb4fb7a42d0" /><Relationship Type="http://schemas.openxmlformats.org/officeDocument/2006/relationships/notesMaster" Target="/ppt/notesMasters/notesMaster1.xml" Id="Rf0b68b806c1e439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020bb8132c64349" /><Relationship Type="http://schemas.openxmlformats.org/officeDocument/2006/relationships/notesMaster" Target="/ppt/notesMasters/notesMaster1.xml" Id="R672baa89f0e6445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34eb5b9a0a946e1" /><Relationship Type="http://schemas.openxmlformats.org/officeDocument/2006/relationships/notesMaster" Target="/ppt/notesMasters/notesMaster1.xml" Id="R79f46e69e0014ee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93f4d5ff5cb4344" /><Relationship Type="http://schemas.openxmlformats.org/officeDocument/2006/relationships/notesMaster" Target="/ppt/notesMasters/notesMaster1.xml" Id="R4bb0546f5c244b1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66d8aa5b9a3437b" /><Relationship Type="http://schemas.openxmlformats.org/officeDocument/2006/relationships/notesMaster" Target="/ppt/notesMasters/notesMaster1.xml" Id="R642536a9737e429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b0c893685aa42fd" /><Relationship Type="http://schemas.openxmlformats.org/officeDocument/2006/relationships/notesMaster" Target="/ppt/notesMasters/notesMaster1.xml" Id="Rbe75f62e04db4de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835ebad805a4614" /><Relationship Type="http://schemas.openxmlformats.org/officeDocument/2006/relationships/notesMaster" Target="/ppt/notesMasters/notesMaster1.xml" Id="Rc0f059655b8848a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e43d1917477478d" /><Relationship Type="http://schemas.openxmlformats.org/officeDocument/2006/relationships/notesMaster" Target="/ppt/notesMasters/notesMaster1.xml" Id="Rfb24f79bab51456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5ca1dfa00bd42f2" /><Relationship Type="http://schemas.openxmlformats.org/officeDocument/2006/relationships/notesMaster" Target="/ppt/notesMasters/notesMaster1.xml" Id="R543f5273a72d4ee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269b509e3cc47af" /><Relationship Type="http://schemas.openxmlformats.org/officeDocument/2006/relationships/notesMaster" Target="/ppt/notesMasters/notesMaster1.xml" Id="R4db1647704ff46e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57c4325f45743c8" /><Relationship Type="http://schemas.openxmlformats.org/officeDocument/2006/relationships/notesMaster" Target="/ppt/notesMasters/notesMaster1.xml" Id="Rdeb601494401440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f234406737e4eca" /><Relationship Type="http://schemas.openxmlformats.org/officeDocument/2006/relationships/notesMaster" Target="/ppt/notesMasters/notesMaster1.xml" Id="R8cb6723cd580411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8374f641e934478" /><Relationship Type="http://schemas.openxmlformats.org/officeDocument/2006/relationships/notesMaster" Target="/ppt/notesMasters/notesMaster1.xml" Id="R7f2fd60b01fc4dd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dc0d20725d7439f" /><Relationship Type="http://schemas.openxmlformats.org/officeDocument/2006/relationships/notesMaster" Target="/ppt/notesMasters/notesMaster1.xml" Id="Rb320bf5500624ac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bb7e8fbc628459e" /><Relationship Type="http://schemas.openxmlformats.org/officeDocument/2006/relationships/notesMaster" Target="/ppt/notesMasters/notesMaster1.xml" Id="Rca60c0264a5a41e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904d43d43cd48fa" /><Relationship Type="http://schemas.openxmlformats.org/officeDocument/2006/relationships/notesMaster" Target="/ppt/notesMasters/notesMaster1.xml" Id="Rec5f336fb1b2413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c582d4fb0354712" /><Relationship Type="http://schemas.openxmlformats.org/officeDocument/2006/relationships/notesMaster" Target="/ppt/notesMasters/notesMaster1.xml" Id="Rdf5876f431e04e8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172e2d830d745dd" /><Relationship Type="http://schemas.openxmlformats.org/officeDocument/2006/relationships/notesMaster" Target="/ppt/notesMasters/notesMaster1.xml" Id="R1db87ddcf258480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77a3f09206b4d3f" /><Relationship Type="http://schemas.openxmlformats.org/officeDocument/2006/relationships/notesMaster" Target="/ppt/notesMasters/notesMaster1.xml" Id="R8c872b57a78448e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b3566e325240b4" /><Relationship Type="http://schemas.openxmlformats.org/officeDocument/2006/relationships/image" Target="/ppt/media/image.png" Id="R078a61b764854632" /><Relationship Type="http://schemas.openxmlformats.org/officeDocument/2006/relationships/image" Target="/ppt/media/image2.png" Id="Rc2954341acf141cc" /><Relationship Type="http://schemas.openxmlformats.org/officeDocument/2006/relationships/image" Target="/ppt/media/image.jpeg" Id="R029fdd67958644c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5d1d46b56b451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78a61b76485463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2954341acf141c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9fdd67958644c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ad48f7eb3b54dbb" /><Relationship Type="http://schemas.openxmlformats.org/officeDocument/2006/relationships/slideLayout" Target="/ppt/slideLayouts/slideLayout1.xml" Id="R6ccb343c8c97473f" /><Relationship Type="http://schemas.openxmlformats.org/officeDocument/2006/relationships/slideLayout" Target="/ppt/slideLayouts/slideLayout2.xml" Id="R615278d36d024ea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ccb343c8c97473f"/>
    <p:sldLayoutId xmlns:r="http://schemas.openxmlformats.org/officeDocument/2006/relationships" id="2147483650" r:id="R615278d36d024ea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6cee84be9e433a" /><Relationship Type="http://schemas.openxmlformats.org/officeDocument/2006/relationships/notesSlide" Target="/ppt/notesSlides/notesSlide1.xml" Id="Rd960d46e481f415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0412779975441a" /><Relationship Type="http://schemas.openxmlformats.org/officeDocument/2006/relationships/notesSlide" Target="/ppt/notesSlides/notesSlide2.xml" Id="R8102e86428434f8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7d1b279eb44c50" /><Relationship Type="http://schemas.openxmlformats.org/officeDocument/2006/relationships/notesSlide" Target="/ppt/notesSlides/notesSlide3.xml" Id="R877da5e817004c2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a1a9f122b3465d" /><Relationship Type="http://schemas.openxmlformats.org/officeDocument/2006/relationships/notesSlide" Target="/ppt/notesSlides/notesSlide4.xml" Id="Rf05c4c279a01409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28556e56084b16" /><Relationship Type="http://schemas.openxmlformats.org/officeDocument/2006/relationships/notesSlide" Target="/ppt/notesSlides/notesSlide5.xml" Id="R90899bc8f17441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97b27719b74b4d" /><Relationship Type="http://schemas.openxmlformats.org/officeDocument/2006/relationships/notesSlide" Target="/ppt/notesSlides/notesSlide6.xml" Id="R28cf8291b11e464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9d1fd7ff6b4c72" /><Relationship Type="http://schemas.openxmlformats.org/officeDocument/2006/relationships/notesSlide" Target="/ppt/notesSlides/notesSlide7.xml" Id="R34765afed74240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13134411e94327" /><Relationship Type="http://schemas.openxmlformats.org/officeDocument/2006/relationships/notesSlide" Target="/ppt/notesSlides/notesSlide8.xml" Id="R5b87f90fcefd422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382b0809004f06" /><Relationship Type="http://schemas.openxmlformats.org/officeDocument/2006/relationships/notesSlide" Target="/ppt/notesSlides/notesSlide9.xml" Id="R3a14683ca91146e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9f9561aa17491c" /><Relationship Type="http://schemas.openxmlformats.org/officeDocument/2006/relationships/notesSlide" Target="/ppt/notesSlides/notesSlide10.xml" Id="R766f409e30be4b4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bfcfc1ad75419d" /><Relationship Type="http://schemas.openxmlformats.org/officeDocument/2006/relationships/notesSlide" Target="/ppt/notesSlides/notesSlide11.xml" Id="Reec01104992c422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401d61352146f3" /><Relationship Type="http://schemas.openxmlformats.org/officeDocument/2006/relationships/notesSlide" Target="/ppt/notesSlides/notesSlide12.xml" Id="R0a7a706fcf2a46d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ffe94057404f4b" /><Relationship Type="http://schemas.openxmlformats.org/officeDocument/2006/relationships/notesSlide" Target="/ppt/notesSlides/notesSlide13.xml" Id="Reb7c52a5671443d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4520f3d69f406f" /><Relationship Type="http://schemas.openxmlformats.org/officeDocument/2006/relationships/notesSlide" Target="/ppt/notesSlides/notesSlide14.xml" Id="Rf596b9aa8eeb425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d2c972aa314631" /><Relationship Type="http://schemas.openxmlformats.org/officeDocument/2006/relationships/notesSlide" Target="/ppt/notesSlides/notesSlide15.xml" Id="Ra2c357df39d2418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3e2982e4e74f15" /><Relationship Type="http://schemas.openxmlformats.org/officeDocument/2006/relationships/notesSlide" Target="/ppt/notesSlides/notesSlide16.xml" Id="Ref49ed0df236485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205a79c4c48a0" /><Relationship Type="http://schemas.openxmlformats.org/officeDocument/2006/relationships/notesSlide" Target="/ppt/notesSlides/notesSlide17.xml" Id="R1c3b3337568f481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a1409f2ee14a47" /><Relationship Type="http://schemas.openxmlformats.org/officeDocument/2006/relationships/notesSlide" Target="/ppt/notesSlides/notesSlide18.xml" Id="Recbde1aaba10427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fa1eca9c6a46e8" /><Relationship Type="http://schemas.openxmlformats.org/officeDocument/2006/relationships/notesSlide" Target="/ppt/notesSlides/notesSlide19.xml" Id="R38ad1f4accbc47b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4c1597faf84dab" /><Relationship Type="http://schemas.openxmlformats.org/officeDocument/2006/relationships/notesSlide" Target="/ppt/notesSlides/notesSlide20.xml" Id="R2895c2f84c234b4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b25149754a40c0" /><Relationship Type="http://schemas.openxmlformats.org/officeDocument/2006/relationships/notesSlide" Target="/ppt/notesSlides/notesSlide21.xml" Id="R51bb175178dc447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  |  Job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拿瑪人瑣法回答說：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Zophar the Naamathite,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11:2  |  Job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這許多的言語豈不該回答嗎？ 多嘴多舌的人豈可稱為義嗎？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not the multitude of words be answered? and should a man full of talk be justified?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11:3  |  Job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你誇大的話豈能使人不作聲嗎？ 你戲笑的時候豈沒有人叫你害羞嗎？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Should thy lies make men hold their peace? and when thou mockest, shall no man make thee ashamed?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11:4  |  Job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你說：我的道理純全； 我在你眼前潔淨。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said, My doctrine is pure, and I am clean in thine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11:5  |  Job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惟願神說話； 願他開口攻擊你，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oh that God would speak, and open his lips against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11:6  |  Job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並將智慧的奧祕指示你； 他有諸般的智識。 所以當知道神追討你 比你罪孽該得的還少。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he would shew thee the secrets of wisdom, that they are double to that which is! Know therefore that God exacteth of thee less than thine iniquity deserveth.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11:7  |  Job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你考察就能測透神嗎？ 你豈能盡情測透全能者嗎？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by searching find out God? canst thou find out the Almighty unto perfection?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11:8  |  Job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他[的智慧]高於天，你還能做甚麼？ 深於陰間，你還能知道甚麼？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as high as heaven; what canst thou do? deeper than hell; what canst thou know?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11:9  |  Job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其量比地長， 比海寬。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measure thereof is longer than the earth, and broader than the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11:10  |  Job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他若經過，將人拘禁， 招人受審，誰能阻擋他呢？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cut off, and shut up, or gather together, then who can hinder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11:11  |  Job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他本知道虛妄的人； 人的罪孽，他雖不留意，還是無所不見。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knoweth vain men: he seeth wickedness also; will he not then consider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11:12  |  Job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空虛的人卻毫無知識； 人生在世[好像]野驢的駒子。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vain man would be wise, though man be born like a wild ass’s colt.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11:13  |  Job 11:13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你若將心安正， 又向主舉手；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prepare thine heart, and stretch out thine hands toward him;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11:14  |  Job 11:14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你手裏若有罪孽， 就當遠遠地除掉， 也不容非義住在你帳棚之中。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iniquity be in thine hand, put it far away, and let not wickedness dwell in thy tabernacles.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11:15  |  Job 11:15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那時，你必仰起臉來毫無斑點； 你也必堅固，無所懼怕。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then shalt thou lift up thy face without spot; yea, thou shalt be stedfast, and shalt not fear: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11:16  |  Job 11:16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你必忘記你的苦楚， 就是想起也如流過去的水一樣。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thou shalt forget thy misery, and remember it as waters that pass away: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11:17  |  Job 11:17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你在世的日子要比正午更明， 雖有黑暗仍像早晨。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thine age shall be clearer than the noonday; thou shalt shine forth, thou shalt be as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11:18  |  Job 11:18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你因有指望就必穩固， 也必[四圍]巡查，坦然安息。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be secure, because there is hope; yea, thou shalt dig about thee, and thou shalt take thy rest in safety.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11:19  |  Job 11:19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你躺臥，無人驚嚇， 且有許多人向你求恩。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thou shalt lie down, and none shall make thee afraid; yea, many shall make suit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11:20  |  Job 11:20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但惡人的眼目必要失明。 他們無路可逃； 他們的指望就是氣絕。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eyes of the wicked shall fail, and they shall not escape, and their hope shall be as the giving up of the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2026-08-26T10:27:06.8120000Z</dcterms:created>
  <dcterms:modified xsi:type="dcterms:W3CDTF">2026-08-26T10:27:06.8120000Z</dcterms:modified>
</coreProperties>
</file>