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f48381e48f64777" /><Relationship Type="http://schemas.openxmlformats.org/officeDocument/2006/relationships/extended-properties" Target="/docProps/app.xml" Id="R60322fb8fdd14c6c" /><Relationship Type="http://schemas.openxmlformats.org/officeDocument/2006/relationships/officeDocument" Target="/ppt/presentation.xml" Id="R69230a3df52540b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c0f4597b37b464a"/>
  </p:sldMasterIdLst>
  <p:notesMasterIdLst>
    <p:notesMasterId xmlns:r="http://schemas.openxmlformats.org/officeDocument/2006/relationships" r:id="R50559639beee435e"/>
  </p:notesMasterIdLst>
  <p:sldIdLst>
    <p:sldId xmlns:r="http://schemas.openxmlformats.org/officeDocument/2006/relationships" id="256" r:id="Rada641a765174b26"/>
    <p:sldId xmlns:r="http://schemas.openxmlformats.org/officeDocument/2006/relationships" id="257" r:id="R3761050367c84cd3"/>
    <p:sldId xmlns:r="http://schemas.openxmlformats.org/officeDocument/2006/relationships" id="258" r:id="Rc3815bd547b44fb0"/>
    <p:sldId xmlns:r="http://schemas.openxmlformats.org/officeDocument/2006/relationships" id="259" r:id="R61efa652fd2f4c42"/>
    <p:sldId xmlns:r="http://schemas.openxmlformats.org/officeDocument/2006/relationships" id="260" r:id="Rb68633901d0449aa"/>
    <p:sldId xmlns:r="http://schemas.openxmlformats.org/officeDocument/2006/relationships" id="261" r:id="Reb123386b7184dc1"/>
    <p:sldId xmlns:r="http://schemas.openxmlformats.org/officeDocument/2006/relationships" id="262" r:id="Racd50ca223794c5c"/>
    <p:sldId xmlns:r="http://schemas.openxmlformats.org/officeDocument/2006/relationships" id="263" r:id="R3ccffef047254405"/>
    <p:sldId xmlns:r="http://schemas.openxmlformats.org/officeDocument/2006/relationships" id="264" r:id="Rb2cb5a52ccf049a0"/>
    <p:sldId xmlns:r="http://schemas.openxmlformats.org/officeDocument/2006/relationships" id="265" r:id="Rcd32f26b87ff492e"/>
    <p:sldId xmlns:r="http://schemas.openxmlformats.org/officeDocument/2006/relationships" id="266" r:id="R9ca4898c0d514775"/>
    <p:sldId xmlns:r="http://schemas.openxmlformats.org/officeDocument/2006/relationships" id="267" r:id="Rd28d7470d6974b54"/>
    <p:sldId xmlns:r="http://schemas.openxmlformats.org/officeDocument/2006/relationships" id="268" r:id="R170e1ec7d14642da"/>
    <p:sldId xmlns:r="http://schemas.openxmlformats.org/officeDocument/2006/relationships" id="269" r:id="R5c79e783e2d44f2b"/>
    <p:sldId xmlns:r="http://schemas.openxmlformats.org/officeDocument/2006/relationships" id="270" r:id="Rdab9e64cde2e4f82"/>
    <p:sldId xmlns:r="http://schemas.openxmlformats.org/officeDocument/2006/relationships" id="271" r:id="Rb9a085bf754442b2"/>
    <p:sldId xmlns:r="http://schemas.openxmlformats.org/officeDocument/2006/relationships" id="272" r:id="R6232518d7db5455d"/>
    <p:sldId xmlns:r="http://schemas.openxmlformats.org/officeDocument/2006/relationships" id="273" r:id="R7f38fff0d4ec4d0d"/>
    <p:sldId xmlns:r="http://schemas.openxmlformats.org/officeDocument/2006/relationships" id="274" r:id="Rcdced9aabeb246a0"/>
    <p:sldId xmlns:r="http://schemas.openxmlformats.org/officeDocument/2006/relationships" id="275" r:id="Rea6b3e521d7b4393"/>
    <p:sldId xmlns:r="http://schemas.openxmlformats.org/officeDocument/2006/relationships" id="276" r:id="Ra74b3139f0f74dde"/>
    <p:sldId xmlns:r="http://schemas.openxmlformats.org/officeDocument/2006/relationships" id="277" r:id="R3ebb068702d84e82"/>
    <p:sldId xmlns:r="http://schemas.openxmlformats.org/officeDocument/2006/relationships" id="278" r:id="R02f7ed70c2d0462e"/>
    <p:sldId xmlns:r="http://schemas.openxmlformats.org/officeDocument/2006/relationships" id="279" r:id="R1f4734fd9c284b26"/>
    <p:sldId xmlns:r="http://schemas.openxmlformats.org/officeDocument/2006/relationships" id="280" r:id="Rac29df1392e448bf"/>
    <p:sldId xmlns:r="http://schemas.openxmlformats.org/officeDocument/2006/relationships" id="281" r:id="Red9a95d903934fc2"/>
    <p:sldId xmlns:r="http://schemas.openxmlformats.org/officeDocument/2006/relationships" id="282" r:id="R6e383bf0f8a04daa"/>
    <p:sldId xmlns:r="http://schemas.openxmlformats.org/officeDocument/2006/relationships" id="283" r:id="R309619f6634c428b"/>
    <p:sldId xmlns:r="http://schemas.openxmlformats.org/officeDocument/2006/relationships" id="284" r:id="R95cf0c78069e413a"/>
    <p:sldId xmlns:r="http://schemas.openxmlformats.org/officeDocument/2006/relationships" id="285" r:id="R4cc9f9e3fe6b422a"/>
    <p:sldId xmlns:r="http://schemas.openxmlformats.org/officeDocument/2006/relationships" id="286" r:id="R907e647df255450c"/>
    <p:sldId xmlns:r="http://schemas.openxmlformats.org/officeDocument/2006/relationships" id="287" r:id="R3c7fc9eb8c374f34"/>
    <p:sldId xmlns:r="http://schemas.openxmlformats.org/officeDocument/2006/relationships" id="288" r:id="R09f08eac541d48cf"/>
    <p:sldId xmlns:r="http://schemas.openxmlformats.org/officeDocument/2006/relationships" id="289" r:id="Rbe65927c05e1427e"/>
    <p:sldId xmlns:r="http://schemas.openxmlformats.org/officeDocument/2006/relationships" id="290" r:id="Ra81a2fcde1024fc3"/>
    <p:sldId xmlns:r="http://schemas.openxmlformats.org/officeDocument/2006/relationships" id="291" r:id="R5b4ca843accb4bb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8ec6eb059074ab5" /><Relationship Type="http://schemas.openxmlformats.org/officeDocument/2006/relationships/slideMaster" Target="/ppt/slideMasters/slideMaster1.xml" Id="Rbc0f4597b37b464a" /><Relationship Type="http://schemas.openxmlformats.org/officeDocument/2006/relationships/notesMaster" Target="/ppt/notesMasters/notesMaster1.xml" Id="R50559639beee435e" /><Relationship Type="http://schemas.openxmlformats.org/officeDocument/2006/relationships/presProps" Target="/ppt/presProps.xml" Id="Rdd88c66008324073" /><Relationship Type="http://schemas.openxmlformats.org/officeDocument/2006/relationships/tableStyles" Target="/ppt/tableStyles.xml" Id="R55b2cdbb0c3447d7" /><Relationship Type="http://schemas.openxmlformats.org/officeDocument/2006/relationships/slide" Target="/ppt/slides/slide1.xml" Id="Rada641a765174b26" /><Relationship Type="http://schemas.openxmlformats.org/officeDocument/2006/relationships/slide" Target="/ppt/slides/slide2.xml" Id="R3761050367c84cd3" /><Relationship Type="http://schemas.openxmlformats.org/officeDocument/2006/relationships/slide" Target="/ppt/slides/slide3.xml" Id="Rc3815bd547b44fb0" /><Relationship Type="http://schemas.openxmlformats.org/officeDocument/2006/relationships/slide" Target="/ppt/slides/slide4.xml" Id="R61efa652fd2f4c42" /><Relationship Type="http://schemas.openxmlformats.org/officeDocument/2006/relationships/slide" Target="/ppt/slides/slide5.xml" Id="Rb68633901d0449aa" /><Relationship Type="http://schemas.openxmlformats.org/officeDocument/2006/relationships/slide" Target="/ppt/slides/slide6.xml" Id="Reb123386b7184dc1" /><Relationship Type="http://schemas.openxmlformats.org/officeDocument/2006/relationships/slide" Target="/ppt/slides/slide7.xml" Id="Racd50ca223794c5c" /><Relationship Type="http://schemas.openxmlformats.org/officeDocument/2006/relationships/slide" Target="/ppt/slides/slide8.xml" Id="R3ccffef047254405" /><Relationship Type="http://schemas.openxmlformats.org/officeDocument/2006/relationships/slide" Target="/ppt/slides/slide9.xml" Id="Rb2cb5a52ccf049a0" /><Relationship Type="http://schemas.openxmlformats.org/officeDocument/2006/relationships/slide" Target="/ppt/slides/slide10.xml" Id="Rcd32f26b87ff492e" /><Relationship Type="http://schemas.openxmlformats.org/officeDocument/2006/relationships/slide" Target="/ppt/slides/slide11.xml" Id="R9ca4898c0d514775" /><Relationship Type="http://schemas.openxmlformats.org/officeDocument/2006/relationships/slide" Target="/ppt/slides/slide12.xml" Id="Rd28d7470d6974b54" /><Relationship Type="http://schemas.openxmlformats.org/officeDocument/2006/relationships/slide" Target="/ppt/slides/slide13.xml" Id="R170e1ec7d14642da" /><Relationship Type="http://schemas.openxmlformats.org/officeDocument/2006/relationships/slide" Target="/ppt/slides/slide14.xml" Id="R5c79e783e2d44f2b" /><Relationship Type="http://schemas.openxmlformats.org/officeDocument/2006/relationships/slide" Target="/ppt/slides/slide15.xml" Id="Rdab9e64cde2e4f82" /><Relationship Type="http://schemas.openxmlformats.org/officeDocument/2006/relationships/slide" Target="/ppt/slides/slide16.xml" Id="Rb9a085bf754442b2" /><Relationship Type="http://schemas.openxmlformats.org/officeDocument/2006/relationships/slide" Target="/ppt/slides/slide17.xml" Id="R6232518d7db5455d" /><Relationship Type="http://schemas.openxmlformats.org/officeDocument/2006/relationships/slide" Target="/ppt/slides/slide18.xml" Id="R7f38fff0d4ec4d0d" /><Relationship Type="http://schemas.openxmlformats.org/officeDocument/2006/relationships/slide" Target="/ppt/slides/slide19.xml" Id="Rcdced9aabeb246a0" /><Relationship Type="http://schemas.openxmlformats.org/officeDocument/2006/relationships/slide" Target="/ppt/slides/slide20.xml" Id="Rea6b3e521d7b4393" /><Relationship Type="http://schemas.openxmlformats.org/officeDocument/2006/relationships/slide" Target="/ppt/slides/slide21.xml" Id="Ra74b3139f0f74dde" /><Relationship Type="http://schemas.openxmlformats.org/officeDocument/2006/relationships/slide" Target="/ppt/slides/slide22.xml" Id="R3ebb068702d84e82" /><Relationship Type="http://schemas.openxmlformats.org/officeDocument/2006/relationships/slide" Target="/ppt/slides/slide23.xml" Id="R02f7ed70c2d0462e" /><Relationship Type="http://schemas.openxmlformats.org/officeDocument/2006/relationships/slide" Target="/ppt/slides/slide24.xml" Id="R1f4734fd9c284b26" /><Relationship Type="http://schemas.openxmlformats.org/officeDocument/2006/relationships/slide" Target="/ppt/slides/slide25.xml" Id="Rac29df1392e448bf" /><Relationship Type="http://schemas.openxmlformats.org/officeDocument/2006/relationships/slide" Target="/ppt/slides/slide26.xml" Id="Red9a95d903934fc2" /><Relationship Type="http://schemas.openxmlformats.org/officeDocument/2006/relationships/slide" Target="/ppt/slides/slide27.xml" Id="R6e383bf0f8a04daa" /><Relationship Type="http://schemas.openxmlformats.org/officeDocument/2006/relationships/slide" Target="/ppt/slides/slide28.xml" Id="R309619f6634c428b" /><Relationship Type="http://schemas.openxmlformats.org/officeDocument/2006/relationships/slide" Target="/ppt/slides/slide29.xml" Id="R95cf0c78069e413a" /><Relationship Type="http://schemas.openxmlformats.org/officeDocument/2006/relationships/slide" Target="/ppt/slides/slide30.xml" Id="R4cc9f9e3fe6b422a" /><Relationship Type="http://schemas.openxmlformats.org/officeDocument/2006/relationships/slide" Target="/ppt/slides/slide31.xml" Id="R907e647df255450c" /><Relationship Type="http://schemas.openxmlformats.org/officeDocument/2006/relationships/slide" Target="/ppt/slides/slide32.xml" Id="R3c7fc9eb8c374f34" /><Relationship Type="http://schemas.openxmlformats.org/officeDocument/2006/relationships/slide" Target="/ppt/slides/slide33.xml" Id="R09f08eac541d48cf" /><Relationship Type="http://schemas.openxmlformats.org/officeDocument/2006/relationships/slide" Target="/ppt/slides/slide34.xml" Id="Rbe65927c05e1427e" /><Relationship Type="http://schemas.openxmlformats.org/officeDocument/2006/relationships/slide" Target="/ppt/slides/slide35.xml" Id="Ra81a2fcde1024fc3" /><Relationship Type="http://schemas.openxmlformats.org/officeDocument/2006/relationships/slide" Target="/ppt/slides/slide36.xml" Id="R5b4ca843accb4bb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7fc3460a25e412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05033fc63294f1f" /><Relationship Type="http://schemas.openxmlformats.org/officeDocument/2006/relationships/notesMaster" Target="/ppt/notesMasters/notesMaster1.xml" Id="R6b41f4f442fa4c9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9a6a1cfc7274515" /><Relationship Type="http://schemas.openxmlformats.org/officeDocument/2006/relationships/notesMaster" Target="/ppt/notesMasters/notesMaster1.xml" Id="Rf0dc8bd3201149c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31260ae08fd413c" /><Relationship Type="http://schemas.openxmlformats.org/officeDocument/2006/relationships/notesMaster" Target="/ppt/notesMasters/notesMaster1.xml" Id="R94799b9cf64a442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fc0f649369a4b7d" /><Relationship Type="http://schemas.openxmlformats.org/officeDocument/2006/relationships/notesMaster" Target="/ppt/notesMasters/notesMaster1.xml" Id="R29acbdb850314af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376d2654647471c" /><Relationship Type="http://schemas.openxmlformats.org/officeDocument/2006/relationships/notesMaster" Target="/ppt/notesMasters/notesMaster1.xml" Id="Rcf9e3380d93f430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3f86784ef444b58" /><Relationship Type="http://schemas.openxmlformats.org/officeDocument/2006/relationships/notesMaster" Target="/ppt/notesMasters/notesMaster1.xml" Id="Rcebfd37c4bd0445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5be6301ac374152" /><Relationship Type="http://schemas.openxmlformats.org/officeDocument/2006/relationships/notesMaster" Target="/ppt/notesMasters/notesMaster1.xml" Id="R6522b4075e554c9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5c4ced7d9794be0" /><Relationship Type="http://schemas.openxmlformats.org/officeDocument/2006/relationships/notesMaster" Target="/ppt/notesMasters/notesMaster1.xml" Id="Re3411dae9717453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88dc9ec8c734be5" /><Relationship Type="http://schemas.openxmlformats.org/officeDocument/2006/relationships/notesMaster" Target="/ppt/notesMasters/notesMaster1.xml" Id="R2a71190cdeb741e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bef1446fed74926" /><Relationship Type="http://schemas.openxmlformats.org/officeDocument/2006/relationships/notesMaster" Target="/ppt/notesMasters/notesMaster1.xml" Id="R949fc6aed28b416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f1bb4ee818b54f02" /><Relationship Type="http://schemas.openxmlformats.org/officeDocument/2006/relationships/notesMaster" Target="/ppt/notesMasters/notesMaster1.xml" Id="R6bf0c91e09ff4b36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33aab1fa57848ee" /><Relationship Type="http://schemas.openxmlformats.org/officeDocument/2006/relationships/notesMaster" Target="/ppt/notesMasters/notesMaster1.xml" Id="R6b4c9c925777414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f62d09dd5a84e16" /><Relationship Type="http://schemas.openxmlformats.org/officeDocument/2006/relationships/notesMaster" Target="/ppt/notesMasters/notesMaster1.xml" Id="R3a8a9891d142434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1c526c32c55434c" /><Relationship Type="http://schemas.openxmlformats.org/officeDocument/2006/relationships/notesMaster" Target="/ppt/notesMasters/notesMaster1.xml" Id="R08c387fa3eef42c7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1d343a41db4b4f30" /><Relationship Type="http://schemas.openxmlformats.org/officeDocument/2006/relationships/notesMaster" Target="/ppt/notesMasters/notesMaster1.xml" Id="R82b30dff1a1745be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b3e610f8f2064512" /><Relationship Type="http://schemas.openxmlformats.org/officeDocument/2006/relationships/notesMaster" Target="/ppt/notesMasters/notesMaster1.xml" Id="Rf6cb7408153845a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746a3342e31141ab" /><Relationship Type="http://schemas.openxmlformats.org/officeDocument/2006/relationships/notesMaster" Target="/ppt/notesMasters/notesMaster1.xml" Id="R74fef270da834a1b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7243eddd0e494426" /><Relationship Type="http://schemas.openxmlformats.org/officeDocument/2006/relationships/notesMaster" Target="/ppt/notesMasters/notesMaster1.xml" Id="R49993d864036455a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f7248988b6bd4293" /><Relationship Type="http://schemas.openxmlformats.org/officeDocument/2006/relationships/notesMaster" Target="/ppt/notesMasters/notesMaster1.xml" Id="R92985ab327114b7b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fb6fecd671a24820" /><Relationship Type="http://schemas.openxmlformats.org/officeDocument/2006/relationships/notesMaster" Target="/ppt/notesMasters/notesMaster1.xml" Id="Rcf5f2178c4534864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11c72f1c23f44185" /><Relationship Type="http://schemas.openxmlformats.org/officeDocument/2006/relationships/notesMaster" Target="/ppt/notesMasters/notesMaster1.xml" Id="Rf210b77dbb474a2f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5beea4b8dea44f82" /><Relationship Type="http://schemas.openxmlformats.org/officeDocument/2006/relationships/notesMaster" Target="/ppt/notesMasters/notesMaster1.xml" Id="R9fdd5c9cb0fc4110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e382cd53f8c14f4a" /><Relationship Type="http://schemas.openxmlformats.org/officeDocument/2006/relationships/notesMaster" Target="/ppt/notesMasters/notesMaster1.xml" Id="R212eb2f97aa749e8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3e76f2bd450a4422" /><Relationship Type="http://schemas.openxmlformats.org/officeDocument/2006/relationships/notesMaster" Target="/ppt/notesMasters/notesMaster1.xml" Id="R42cadff7f14748c0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87f665a22ef6414b" /><Relationship Type="http://schemas.openxmlformats.org/officeDocument/2006/relationships/notesMaster" Target="/ppt/notesMasters/notesMaster1.xml" Id="R1b5780cb100c4474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9b014c49cb124fc7" /><Relationship Type="http://schemas.openxmlformats.org/officeDocument/2006/relationships/notesMaster" Target="/ppt/notesMasters/notesMaster1.xml" Id="R5d07ab17afa54ccd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77ce2809ce25447f" /><Relationship Type="http://schemas.openxmlformats.org/officeDocument/2006/relationships/notesMaster" Target="/ppt/notesMasters/notesMaster1.xml" Id="Red901a5634f14490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f5475cc45bd24e99" /><Relationship Type="http://schemas.openxmlformats.org/officeDocument/2006/relationships/notesMaster" Target="/ppt/notesMasters/notesMaster1.xml" Id="R8c96b0ff58d54fb8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2859e110b2f84cbb" /><Relationship Type="http://schemas.openxmlformats.org/officeDocument/2006/relationships/notesMaster" Target="/ppt/notesMasters/notesMaster1.xml" Id="Rca9b5a68ecfa473d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478a9f7895414f4b" /><Relationship Type="http://schemas.openxmlformats.org/officeDocument/2006/relationships/notesMaster" Target="/ppt/notesMasters/notesMaster1.xml" Id="R33a2f32a061e47c0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1292d6e3a08f4357" /><Relationship Type="http://schemas.openxmlformats.org/officeDocument/2006/relationships/notesMaster" Target="/ppt/notesMasters/notesMaster1.xml" Id="Rd000e759b8334a50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431630aa25ff4156" /><Relationship Type="http://schemas.openxmlformats.org/officeDocument/2006/relationships/notesMaster" Target="/ppt/notesMasters/notesMaster1.xml" Id="R463797bb85294757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dfbf5409a74d41c2" /><Relationship Type="http://schemas.openxmlformats.org/officeDocument/2006/relationships/notesMaster" Target="/ppt/notesMasters/notesMaster1.xml" Id="R16c96824c1c64430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f0c3ef4a5ace4510" /><Relationship Type="http://schemas.openxmlformats.org/officeDocument/2006/relationships/notesMaster" Target="/ppt/notesMasters/notesMaster1.xml" Id="R97d85e7b358c4564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c6a4735c86274f15" /><Relationship Type="http://schemas.openxmlformats.org/officeDocument/2006/relationships/notesMaster" Target="/ppt/notesMasters/notesMaster1.xml" Id="R54f7d4240f9c4a42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6925d86162d541dd" /><Relationship Type="http://schemas.openxmlformats.org/officeDocument/2006/relationships/notesMaster" Target="/ppt/notesMasters/notesMaster1.xml" Id="R7b304916cb36420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b4bec06e59644e5" /><Relationship Type="http://schemas.openxmlformats.org/officeDocument/2006/relationships/image" Target="/ppt/media/image.png" Id="Re4911fcc4a914282" /><Relationship Type="http://schemas.openxmlformats.org/officeDocument/2006/relationships/image" Target="/ppt/media/image2.png" Id="Ra50dee0f5c2241b8" /><Relationship Type="http://schemas.openxmlformats.org/officeDocument/2006/relationships/image" Target="/ppt/media/image.jpeg" Id="R4ec27fe7cbe84df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d8437507b1c459b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4911fcc4a91428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a50dee0f5c2241b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ec27fe7cbe84df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8be64095d4e49c6" /><Relationship Type="http://schemas.openxmlformats.org/officeDocument/2006/relationships/slideLayout" Target="/ppt/slideLayouts/slideLayout1.xml" Id="R4fceb7783d5c4a3d" /><Relationship Type="http://schemas.openxmlformats.org/officeDocument/2006/relationships/slideLayout" Target="/ppt/slideLayouts/slideLayout2.xml" Id="Rd78771a98c4b449d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fceb7783d5c4a3d"/>
    <p:sldLayoutId xmlns:r="http://schemas.openxmlformats.org/officeDocument/2006/relationships" id="2147483650" r:id="Rd78771a98c4b449d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4eb48e7fd94fb3" /><Relationship Type="http://schemas.openxmlformats.org/officeDocument/2006/relationships/notesSlide" Target="/ppt/notesSlides/notesSlide1.xml" Id="Ra19a0f633b24473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a7aa3770c048f3" /><Relationship Type="http://schemas.openxmlformats.org/officeDocument/2006/relationships/notesSlide" Target="/ppt/notesSlides/notesSlide2.xml" Id="R0a66451b5e3d464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118e11ad844b66" /><Relationship Type="http://schemas.openxmlformats.org/officeDocument/2006/relationships/notesSlide" Target="/ppt/notesSlides/notesSlide3.xml" Id="R0d6b732f9dd3422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d77739cda64dfc" /><Relationship Type="http://schemas.openxmlformats.org/officeDocument/2006/relationships/notesSlide" Target="/ppt/notesSlides/notesSlide4.xml" Id="Ra9f3e403bfb5409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05afc815cc41bc" /><Relationship Type="http://schemas.openxmlformats.org/officeDocument/2006/relationships/notesSlide" Target="/ppt/notesSlides/notesSlide5.xml" Id="R0c115b8cb40d4ea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e741456d5a492d" /><Relationship Type="http://schemas.openxmlformats.org/officeDocument/2006/relationships/notesSlide" Target="/ppt/notesSlides/notesSlide6.xml" Id="R92c120069dc84cc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022bfb101744fa" /><Relationship Type="http://schemas.openxmlformats.org/officeDocument/2006/relationships/notesSlide" Target="/ppt/notesSlides/notesSlide7.xml" Id="Rba58af7a110f476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c8a82a86094f02" /><Relationship Type="http://schemas.openxmlformats.org/officeDocument/2006/relationships/notesSlide" Target="/ppt/notesSlides/notesSlide8.xml" Id="R63da458334ac4c7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0f2ea1f2e141fc" /><Relationship Type="http://schemas.openxmlformats.org/officeDocument/2006/relationships/notesSlide" Target="/ppt/notesSlides/notesSlide9.xml" Id="R4d2e6bb9ab61424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cd668d4dc74961" /><Relationship Type="http://schemas.openxmlformats.org/officeDocument/2006/relationships/notesSlide" Target="/ppt/notesSlides/notesSlide10.xml" Id="Rd75d960fe218416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ffd3c2ebcc4da8" /><Relationship Type="http://schemas.openxmlformats.org/officeDocument/2006/relationships/notesSlide" Target="/ppt/notesSlides/notesSlide11.xml" Id="R536c1de2ddbe4c3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6d366deeeb4582" /><Relationship Type="http://schemas.openxmlformats.org/officeDocument/2006/relationships/notesSlide" Target="/ppt/notesSlides/notesSlide12.xml" Id="R099e0ca7bb48487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b38f74dbb54606" /><Relationship Type="http://schemas.openxmlformats.org/officeDocument/2006/relationships/notesSlide" Target="/ppt/notesSlides/notesSlide13.xml" Id="Rbfba22b6f23c49fd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34292a57124e35" /><Relationship Type="http://schemas.openxmlformats.org/officeDocument/2006/relationships/notesSlide" Target="/ppt/notesSlides/notesSlide14.xml" Id="R6cc48cfe5149407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5b69b31c194023" /><Relationship Type="http://schemas.openxmlformats.org/officeDocument/2006/relationships/notesSlide" Target="/ppt/notesSlides/notesSlide15.xml" Id="R5c08cdb71f6d4b7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9493d0a51b40ba" /><Relationship Type="http://schemas.openxmlformats.org/officeDocument/2006/relationships/notesSlide" Target="/ppt/notesSlides/notesSlide16.xml" Id="Re78479ee89ab49cf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15084bb25146d7" /><Relationship Type="http://schemas.openxmlformats.org/officeDocument/2006/relationships/notesSlide" Target="/ppt/notesSlides/notesSlide17.xml" Id="Rab44a3c776b7429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d24cb01ae344c8" /><Relationship Type="http://schemas.openxmlformats.org/officeDocument/2006/relationships/notesSlide" Target="/ppt/notesSlides/notesSlide18.xml" Id="Rcae4469ccfe74eee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fef86d99024314" /><Relationship Type="http://schemas.openxmlformats.org/officeDocument/2006/relationships/notesSlide" Target="/ppt/notesSlides/notesSlide19.xml" Id="Rd535d5c6c76e4873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756806309a43fb" /><Relationship Type="http://schemas.openxmlformats.org/officeDocument/2006/relationships/notesSlide" Target="/ppt/notesSlides/notesSlide20.xml" Id="Rccaad6bcfb1c4848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1858e296524c30" /><Relationship Type="http://schemas.openxmlformats.org/officeDocument/2006/relationships/notesSlide" Target="/ppt/notesSlides/notesSlide21.xml" Id="Rd2477f517b974075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584c4697af4960" /><Relationship Type="http://schemas.openxmlformats.org/officeDocument/2006/relationships/notesSlide" Target="/ppt/notesSlides/notesSlide22.xml" Id="R3f31a9390e2d4243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c5c2a0652a492d" /><Relationship Type="http://schemas.openxmlformats.org/officeDocument/2006/relationships/notesSlide" Target="/ppt/notesSlides/notesSlide23.xml" Id="R58d32f5751184f3c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d9f7257d7d4068" /><Relationship Type="http://schemas.openxmlformats.org/officeDocument/2006/relationships/notesSlide" Target="/ppt/notesSlides/notesSlide24.xml" Id="Rf2582525ece745f3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c41c6fd5534afb" /><Relationship Type="http://schemas.openxmlformats.org/officeDocument/2006/relationships/notesSlide" Target="/ppt/notesSlides/notesSlide25.xml" Id="Rdb85f370453a40fd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903ae887f640ba" /><Relationship Type="http://schemas.openxmlformats.org/officeDocument/2006/relationships/notesSlide" Target="/ppt/notesSlides/notesSlide26.xml" Id="R03a7731b914f4a6c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10991198c64d31" /><Relationship Type="http://schemas.openxmlformats.org/officeDocument/2006/relationships/notesSlide" Target="/ppt/notesSlides/notesSlide27.xml" Id="R5864a4b2e3574808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8d67995a5b450c" /><Relationship Type="http://schemas.openxmlformats.org/officeDocument/2006/relationships/notesSlide" Target="/ppt/notesSlides/notesSlide28.xml" Id="R8003195c04cf439c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d24c480fa145cd" /><Relationship Type="http://schemas.openxmlformats.org/officeDocument/2006/relationships/notesSlide" Target="/ppt/notesSlides/notesSlide29.xml" Id="Re99151a335db4a4e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cb89ccdf1d4ae1" /><Relationship Type="http://schemas.openxmlformats.org/officeDocument/2006/relationships/notesSlide" Target="/ppt/notesSlides/notesSlide30.xml" Id="R85be22b7981d4941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fc5913c4ba48be" /><Relationship Type="http://schemas.openxmlformats.org/officeDocument/2006/relationships/notesSlide" Target="/ppt/notesSlides/notesSlide31.xml" Id="R31ee3c5574974f8b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b783ea48094a7a" /><Relationship Type="http://schemas.openxmlformats.org/officeDocument/2006/relationships/notesSlide" Target="/ppt/notesSlides/notesSlide32.xml" Id="R4a24012fe0884b61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a01cdd90ca42d6" /><Relationship Type="http://schemas.openxmlformats.org/officeDocument/2006/relationships/notesSlide" Target="/ppt/notesSlides/notesSlide33.xml" Id="R5ec540ed277d46c4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d486c97e884af6" /><Relationship Type="http://schemas.openxmlformats.org/officeDocument/2006/relationships/notesSlide" Target="/ppt/notesSlides/notesSlide34.xml" Id="R28977340ddce4f81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5228f125314601" /><Relationship Type="http://schemas.openxmlformats.org/officeDocument/2006/relationships/notesSlide" Target="/ppt/notesSlides/notesSlide35.xml" Id="R9f598b43c08449ec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bdb97f62a842ee" /><Relationship Type="http://schemas.openxmlformats.org/officeDocument/2006/relationships/notesSlide" Target="/ppt/notesSlides/notesSlide36.xml" Id="Rc554e42baa944e0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箴言第14章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14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14:1  |  Proverbs 14:1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智慧婦人建立家室； 愚妄婦人親手拆毀。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Every wise woman buildeth her house: but the foolish plucketh it down with her hands.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14:2  |  Proverbs 14:2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行動正直的，敬畏耶和華； 行事乖僻的，卻藐視他。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walketh in his uprightness feareth the LORD: but he that is perverse in his ways despiseth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14:3  |  Proverbs 14:3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愚妄人口中驕傲，如杖責打己身； 智慧人的嘴必保守自己。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mouth of the foolish is a rod of pride: but the lips of the wise shall preserve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14:4  |  Proverbs 14:4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家裏無牛，槽頭乾淨； 土產加多乃憑牛力。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 no oxen are, the crib is clean: but much increase is by the strength of the ox.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14:5  |  Proverbs 14:5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誠實見證人不說謊話； 假見證人吐出謊言。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faithful witness will not lie: but a false witness will utter lies.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14:6  |  Proverbs 14:6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褻慢人尋智慧，卻尋不着； 聰明人易得知識。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scorner seeketh wisdom, and findeth it not: but knowledge is easy unto him that understandeth.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14:7  |  Proverbs 14:7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到愚昧人面前， 不見他嘴中有知識。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 from the presence of a foolish man, when thou perceivest not in him the lips of knowledge.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14:8  |  Proverbs 14:8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通達人的智慧在乎明白己道； 愚昧人的愚妄乃是詭詐。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wisdom of the prudent is to understand his way: but the folly of fools is deceit.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14:9  |  Proverbs 14:9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愚妄人犯罪，以為戲耍； 正直人互相喜悅。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Fools make a mock at sin: but among the righteous there is favour.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14:10  |  Proverbs 14:10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心中的苦楚，自己知道； 心裏的喜樂，外人無干。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heart knoweth his own bitterness; and a stranger doth not intermeddle with his joy.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14:11  |  Proverbs 14:11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奸惡人的房屋必傾倒； 正直人的帳棚必興盛。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house of the wicked shall be overthrown: but the tabernacle of the upright shall flourish.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14:12  |  Proverbs 14:12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有一條路，人以為正， 至終成為死亡之路。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a way which seemeth right unto a man, but the end thereof are the ways of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14:13  |  Proverbs 14:13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人在喜笑中，心也憂愁； 快樂至極就生愁苦。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Even in laughter the heart is sorrowful; and the end of that mirth is heaviness.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14:14  |  Proverbs 14:14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心中背道的，必滿得自己的結果； 善人必從自己[的行為得以知足]。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backslider in heart shall be filled with his own ways: and a good man shall be satisfied from himself.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14:15  |  Proverbs 14:15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愚蒙人是話都信； 通達人步步謹慎。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simple believeth every word: but the prudent man looketh well to his going.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14:16  |  Proverbs 14:16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智慧人懼怕，就遠離惡事； 愚妄人卻狂傲自恃。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wise man feareth, and departeth from evil: but the fool rageth, and is confident.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14:17  |  Proverbs 14:17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輕易發怒的，行事愚妄； 設立詭計的，被人恨惡。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is soon angry dealeth foolishly: and a man of wicked devices is hated.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14:18  |  Proverbs 14:18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愚蒙人得愚昧為產業； 通達人得知識為冠冕。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simple inherit folly: but the prudent are crowned with knowledge.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14:19  |  Proverbs 14:19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壞人俯伏在善人面前； 惡人俯伏在義人門口。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evil bow before the good; and the wicked at the gates of the righteous.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14:20  |  Proverbs 14:20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貧窮人連鄰舍也恨他； 富足人朋友最多。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poor is hated even of his own neighbour: but the rich hath many friends.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14:21  |  Proverbs 14:21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藐視鄰舍的，這人有罪； 憐憫貧窮的，這人有福。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despiseth his neighbour sinneth: but he that hath mercy on the poor, happy is he.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14:22  |  Proverbs 14:22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謀惡的，豈非走入迷途嗎？ 謀善的，[必得]慈愛和誠實。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 they not err that devise evil? but mercy and truth shall be to them that devise good.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14:23  |  Proverbs 14:23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諸般勤勞都有益處； 嘴上多言乃致窮乏。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all labour there is profit: but the talk of the lips tendeth only to penury.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14:24  |  Proverbs 14:24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智慧人的財為自己的冠冕； 愚妄人的愚昧終是愚昧。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crown of the wise is their riches: but the foolishness of fools is folly.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14:25  |  Proverbs 14:25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作真見證的，救人性命； 吐出謊言的，[施行]詭詐。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true witness delivereth souls: but a deceitful witness speaketh lies.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14:26  |  Proverbs 14:26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敬畏耶和華的，大有倚靠； 他的兒女也有避難所。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fear of the LORD is strong confidence: and his children shall have a place of refuge.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14:27  |  Proverbs 14:27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敬畏耶和華就是生命的泉源， 可以使人離開死亡的網羅。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fear of the LORD is a fountain of life, to depart from the snares of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14:28  |  Proverbs 14:28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帝王榮耀在乎民多； 君王衰敗在乎民少。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multitude of people is the king’s honour: but in the want of people is the destruction of the prince.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14:29  |  Proverbs 14:29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不輕易發怒的，大有聰明； 性情暴躁的，大顯愚妄。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is slow to wrath is of great understanding: but he that is hasty of spirit exalteth folly.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14:30  |  Proverbs 14:30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心中安靜是肉體的生命； 嫉妒是骨中的朽爛。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sound heart is the life of the flesh: but envy the rottenness of the bones.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14:31  |  Proverbs 14:31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欺壓貧寒的，是辱沒造他的主； 憐憫窮乏的，乃是尊敬主。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oppresseth the poor reproacheth his Maker: but he that honoureth him hath mercy on the poor.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14:32  |  Proverbs 14:32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惡人在所行的惡上必被推倒； 義人臨死，有所投靠。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wicked is driven away in his wickedness: but the righteous hath hope in his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14:33  |  Proverbs 14:33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智慧存在聰明人心中； 愚昧人心裏所存的，顯而易見。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Wisdom resteth in the heart of him that hath understanding: but that which is in the midst of fools is made known.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14:34  |  Proverbs 14:34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公義使邦國高舉； 罪惡是人民的羞辱。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Righteousness exalteth a nation: but sin is a reproach to any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14:35  |  Proverbs 14:35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智慧的臣子蒙王恩惠； 貽羞的僕人遭其震怒。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king’s favour is toward a wise servant: but his wrath is against him that causeth shame.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2026-08-26T10:34:17.7480000Z</dcterms:created>
  <dcterms:modified xsi:type="dcterms:W3CDTF">2026-08-26T10:34:17.7480000Z</dcterms:modified>
</coreProperties>
</file>