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3156baf91754469" /><Relationship Type="http://schemas.openxmlformats.org/officeDocument/2006/relationships/extended-properties" Target="/docProps/app.xml" Id="Re860d2074caf4ade" /><Relationship Type="http://schemas.openxmlformats.org/officeDocument/2006/relationships/officeDocument" Target="/ppt/presentation.xml" Id="R7532d81d771d4cb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6d311ba859249d8"/>
  </p:sldMasterIdLst>
  <p:notesMasterIdLst>
    <p:notesMasterId xmlns:r="http://schemas.openxmlformats.org/officeDocument/2006/relationships" r:id="R87d955712ebc40f8"/>
  </p:notesMasterIdLst>
  <p:sldIdLst>
    <p:sldId xmlns:r="http://schemas.openxmlformats.org/officeDocument/2006/relationships" id="256" r:id="Rde17950a8d9747e2"/>
    <p:sldId xmlns:r="http://schemas.openxmlformats.org/officeDocument/2006/relationships" id="257" r:id="R3e509e8b1b0b4d0b"/>
    <p:sldId xmlns:r="http://schemas.openxmlformats.org/officeDocument/2006/relationships" id="258" r:id="R206363e7a56a4984"/>
    <p:sldId xmlns:r="http://schemas.openxmlformats.org/officeDocument/2006/relationships" id="259" r:id="Rab301c954b334117"/>
    <p:sldId xmlns:r="http://schemas.openxmlformats.org/officeDocument/2006/relationships" id="260" r:id="Rf42ce82fd87d4768"/>
    <p:sldId xmlns:r="http://schemas.openxmlformats.org/officeDocument/2006/relationships" id="261" r:id="Rf9f0eb50c80446dc"/>
    <p:sldId xmlns:r="http://schemas.openxmlformats.org/officeDocument/2006/relationships" id="262" r:id="Re95ec1ed660a4964"/>
    <p:sldId xmlns:r="http://schemas.openxmlformats.org/officeDocument/2006/relationships" id="263" r:id="R04a6ae147000402d"/>
    <p:sldId xmlns:r="http://schemas.openxmlformats.org/officeDocument/2006/relationships" id="264" r:id="R07344bc5f00f41e5"/>
    <p:sldId xmlns:r="http://schemas.openxmlformats.org/officeDocument/2006/relationships" id="265" r:id="R30ed101f23de4148"/>
    <p:sldId xmlns:r="http://schemas.openxmlformats.org/officeDocument/2006/relationships" id="266" r:id="Rc78f7d4efc9f4b75"/>
    <p:sldId xmlns:r="http://schemas.openxmlformats.org/officeDocument/2006/relationships" id="267" r:id="R266ead696e21481e"/>
    <p:sldId xmlns:r="http://schemas.openxmlformats.org/officeDocument/2006/relationships" id="268" r:id="Rd32a6004b726473d"/>
    <p:sldId xmlns:r="http://schemas.openxmlformats.org/officeDocument/2006/relationships" id="269" r:id="Rffc1535a6ef24360"/>
    <p:sldId xmlns:r="http://schemas.openxmlformats.org/officeDocument/2006/relationships" id="270" r:id="R29aa96572ad74fed"/>
    <p:sldId xmlns:r="http://schemas.openxmlformats.org/officeDocument/2006/relationships" id="271" r:id="Rf4b8da9c2fca4f3f"/>
    <p:sldId xmlns:r="http://schemas.openxmlformats.org/officeDocument/2006/relationships" id="272" r:id="R16254e97378b4172"/>
    <p:sldId xmlns:r="http://schemas.openxmlformats.org/officeDocument/2006/relationships" id="273" r:id="Rf1a28d832cf24d82"/>
    <p:sldId xmlns:r="http://schemas.openxmlformats.org/officeDocument/2006/relationships" id="274" r:id="R44a3850ce1fb47f6"/>
    <p:sldId xmlns:r="http://schemas.openxmlformats.org/officeDocument/2006/relationships" id="275" r:id="Rb4e1d7d632e14ed0"/>
    <p:sldId xmlns:r="http://schemas.openxmlformats.org/officeDocument/2006/relationships" id="276" r:id="R77beacad73d64c0c"/>
    <p:sldId xmlns:r="http://schemas.openxmlformats.org/officeDocument/2006/relationships" id="277" r:id="Rf97fc618ad5e4092"/>
    <p:sldId xmlns:r="http://schemas.openxmlformats.org/officeDocument/2006/relationships" id="278" r:id="R48ceac776eae41ab"/>
    <p:sldId xmlns:r="http://schemas.openxmlformats.org/officeDocument/2006/relationships" id="279" r:id="Rbee0c4fe2adc4396"/>
    <p:sldId xmlns:r="http://schemas.openxmlformats.org/officeDocument/2006/relationships" id="280" r:id="Rff54b7648a194fc9"/>
    <p:sldId xmlns:r="http://schemas.openxmlformats.org/officeDocument/2006/relationships" id="281" r:id="R3c55eae026b5408a"/>
    <p:sldId xmlns:r="http://schemas.openxmlformats.org/officeDocument/2006/relationships" id="282" r:id="Re9be4ad360684b0d"/>
    <p:sldId xmlns:r="http://schemas.openxmlformats.org/officeDocument/2006/relationships" id="283" r:id="Rfba9d152cd6447b6"/>
    <p:sldId xmlns:r="http://schemas.openxmlformats.org/officeDocument/2006/relationships" id="284" r:id="R4656261582384ebc"/>
    <p:sldId xmlns:r="http://schemas.openxmlformats.org/officeDocument/2006/relationships" id="285" r:id="Rc46b5d2b12ab485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fe55993bf2040d5" /><Relationship Type="http://schemas.openxmlformats.org/officeDocument/2006/relationships/slideMaster" Target="/ppt/slideMasters/slideMaster1.xml" Id="R36d311ba859249d8" /><Relationship Type="http://schemas.openxmlformats.org/officeDocument/2006/relationships/notesMaster" Target="/ppt/notesMasters/notesMaster1.xml" Id="R87d955712ebc40f8" /><Relationship Type="http://schemas.openxmlformats.org/officeDocument/2006/relationships/presProps" Target="/ppt/presProps.xml" Id="R3b5a1980f575457f" /><Relationship Type="http://schemas.openxmlformats.org/officeDocument/2006/relationships/tableStyles" Target="/ppt/tableStyles.xml" Id="R6172434be0f14b3e" /><Relationship Type="http://schemas.openxmlformats.org/officeDocument/2006/relationships/slide" Target="/ppt/slides/slide1.xml" Id="Rde17950a8d9747e2" /><Relationship Type="http://schemas.openxmlformats.org/officeDocument/2006/relationships/slide" Target="/ppt/slides/slide2.xml" Id="R3e509e8b1b0b4d0b" /><Relationship Type="http://schemas.openxmlformats.org/officeDocument/2006/relationships/slide" Target="/ppt/slides/slide3.xml" Id="R206363e7a56a4984" /><Relationship Type="http://schemas.openxmlformats.org/officeDocument/2006/relationships/slide" Target="/ppt/slides/slide4.xml" Id="Rab301c954b334117" /><Relationship Type="http://schemas.openxmlformats.org/officeDocument/2006/relationships/slide" Target="/ppt/slides/slide5.xml" Id="Rf42ce82fd87d4768" /><Relationship Type="http://schemas.openxmlformats.org/officeDocument/2006/relationships/slide" Target="/ppt/slides/slide6.xml" Id="Rf9f0eb50c80446dc" /><Relationship Type="http://schemas.openxmlformats.org/officeDocument/2006/relationships/slide" Target="/ppt/slides/slide7.xml" Id="Re95ec1ed660a4964" /><Relationship Type="http://schemas.openxmlformats.org/officeDocument/2006/relationships/slide" Target="/ppt/slides/slide8.xml" Id="R04a6ae147000402d" /><Relationship Type="http://schemas.openxmlformats.org/officeDocument/2006/relationships/slide" Target="/ppt/slides/slide9.xml" Id="R07344bc5f00f41e5" /><Relationship Type="http://schemas.openxmlformats.org/officeDocument/2006/relationships/slide" Target="/ppt/slides/slide10.xml" Id="R30ed101f23de4148" /><Relationship Type="http://schemas.openxmlformats.org/officeDocument/2006/relationships/slide" Target="/ppt/slides/slide11.xml" Id="Rc78f7d4efc9f4b75" /><Relationship Type="http://schemas.openxmlformats.org/officeDocument/2006/relationships/slide" Target="/ppt/slides/slide12.xml" Id="R266ead696e21481e" /><Relationship Type="http://schemas.openxmlformats.org/officeDocument/2006/relationships/slide" Target="/ppt/slides/slide13.xml" Id="Rd32a6004b726473d" /><Relationship Type="http://schemas.openxmlformats.org/officeDocument/2006/relationships/slide" Target="/ppt/slides/slide14.xml" Id="Rffc1535a6ef24360" /><Relationship Type="http://schemas.openxmlformats.org/officeDocument/2006/relationships/slide" Target="/ppt/slides/slide15.xml" Id="R29aa96572ad74fed" /><Relationship Type="http://schemas.openxmlformats.org/officeDocument/2006/relationships/slide" Target="/ppt/slides/slide16.xml" Id="Rf4b8da9c2fca4f3f" /><Relationship Type="http://schemas.openxmlformats.org/officeDocument/2006/relationships/slide" Target="/ppt/slides/slide17.xml" Id="R16254e97378b4172" /><Relationship Type="http://schemas.openxmlformats.org/officeDocument/2006/relationships/slide" Target="/ppt/slides/slide18.xml" Id="Rf1a28d832cf24d82" /><Relationship Type="http://schemas.openxmlformats.org/officeDocument/2006/relationships/slide" Target="/ppt/slides/slide19.xml" Id="R44a3850ce1fb47f6" /><Relationship Type="http://schemas.openxmlformats.org/officeDocument/2006/relationships/slide" Target="/ppt/slides/slide20.xml" Id="Rb4e1d7d632e14ed0" /><Relationship Type="http://schemas.openxmlformats.org/officeDocument/2006/relationships/slide" Target="/ppt/slides/slide21.xml" Id="R77beacad73d64c0c" /><Relationship Type="http://schemas.openxmlformats.org/officeDocument/2006/relationships/slide" Target="/ppt/slides/slide22.xml" Id="Rf97fc618ad5e4092" /><Relationship Type="http://schemas.openxmlformats.org/officeDocument/2006/relationships/slide" Target="/ppt/slides/slide23.xml" Id="R48ceac776eae41ab" /><Relationship Type="http://schemas.openxmlformats.org/officeDocument/2006/relationships/slide" Target="/ppt/slides/slide24.xml" Id="Rbee0c4fe2adc4396" /><Relationship Type="http://schemas.openxmlformats.org/officeDocument/2006/relationships/slide" Target="/ppt/slides/slide25.xml" Id="Rff54b7648a194fc9" /><Relationship Type="http://schemas.openxmlformats.org/officeDocument/2006/relationships/slide" Target="/ppt/slides/slide26.xml" Id="R3c55eae026b5408a" /><Relationship Type="http://schemas.openxmlformats.org/officeDocument/2006/relationships/slide" Target="/ppt/slides/slide27.xml" Id="Re9be4ad360684b0d" /><Relationship Type="http://schemas.openxmlformats.org/officeDocument/2006/relationships/slide" Target="/ppt/slides/slide28.xml" Id="Rfba9d152cd6447b6" /><Relationship Type="http://schemas.openxmlformats.org/officeDocument/2006/relationships/slide" Target="/ppt/slides/slide29.xml" Id="R4656261582384ebc" /><Relationship Type="http://schemas.openxmlformats.org/officeDocument/2006/relationships/slide" Target="/ppt/slides/slide30.xml" Id="Rc46b5d2b12ab485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12d3a5d49284fd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d60998f8d3242c2" /><Relationship Type="http://schemas.openxmlformats.org/officeDocument/2006/relationships/notesMaster" Target="/ppt/notesMasters/notesMaster1.xml" Id="R50c7252729ea4a8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14aa48a41854cec" /><Relationship Type="http://schemas.openxmlformats.org/officeDocument/2006/relationships/notesMaster" Target="/ppt/notesMasters/notesMaster1.xml" Id="R8f92edcb36c64e2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d5f4e0ab7374733" /><Relationship Type="http://schemas.openxmlformats.org/officeDocument/2006/relationships/notesMaster" Target="/ppt/notesMasters/notesMaster1.xml" Id="Raac6cd513fa5414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5c7253209894163" /><Relationship Type="http://schemas.openxmlformats.org/officeDocument/2006/relationships/notesMaster" Target="/ppt/notesMasters/notesMaster1.xml" Id="R3530991d56794e6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f352ba2282045d0" /><Relationship Type="http://schemas.openxmlformats.org/officeDocument/2006/relationships/notesMaster" Target="/ppt/notesMasters/notesMaster1.xml" Id="R906283b8ae9146e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a856abc0e624473" /><Relationship Type="http://schemas.openxmlformats.org/officeDocument/2006/relationships/notesMaster" Target="/ppt/notesMasters/notesMaster1.xml" Id="Re2a90040fd044fa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c9aeef00c204451" /><Relationship Type="http://schemas.openxmlformats.org/officeDocument/2006/relationships/notesMaster" Target="/ppt/notesMasters/notesMaster1.xml" Id="Raacbee6096e5442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5adf011c8fe4fa0" /><Relationship Type="http://schemas.openxmlformats.org/officeDocument/2006/relationships/notesMaster" Target="/ppt/notesMasters/notesMaster1.xml" Id="Re8181718526c4b4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ff545be4af0459b" /><Relationship Type="http://schemas.openxmlformats.org/officeDocument/2006/relationships/notesMaster" Target="/ppt/notesMasters/notesMaster1.xml" Id="R867d7e0151d447c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b5dfc6e1a7a465c" /><Relationship Type="http://schemas.openxmlformats.org/officeDocument/2006/relationships/notesMaster" Target="/ppt/notesMasters/notesMaster1.xml" Id="Rd019df1f7b52401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0f67291034d4554" /><Relationship Type="http://schemas.openxmlformats.org/officeDocument/2006/relationships/notesMaster" Target="/ppt/notesMasters/notesMaster1.xml" Id="R082d12e9c40e427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bf8c18d7ea540a3" /><Relationship Type="http://schemas.openxmlformats.org/officeDocument/2006/relationships/notesMaster" Target="/ppt/notesMasters/notesMaster1.xml" Id="Rf472d9dce4d640d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111f214916b4b02" /><Relationship Type="http://schemas.openxmlformats.org/officeDocument/2006/relationships/notesMaster" Target="/ppt/notesMasters/notesMaster1.xml" Id="Rba72b1e687f243c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93f8d294090405e" /><Relationship Type="http://schemas.openxmlformats.org/officeDocument/2006/relationships/notesMaster" Target="/ppt/notesMasters/notesMaster1.xml" Id="R66c4165379fc4ae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886eb2a87724503" /><Relationship Type="http://schemas.openxmlformats.org/officeDocument/2006/relationships/notesMaster" Target="/ppt/notesMasters/notesMaster1.xml" Id="R9f2aaa3b4c174f0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c199a66717c45bd" /><Relationship Type="http://schemas.openxmlformats.org/officeDocument/2006/relationships/notesMaster" Target="/ppt/notesMasters/notesMaster1.xml" Id="R0e86ad6fb63e469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c4f812b71794614" /><Relationship Type="http://schemas.openxmlformats.org/officeDocument/2006/relationships/notesMaster" Target="/ppt/notesMasters/notesMaster1.xml" Id="R4142d405255c48a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0217fc7658747e9" /><Relationship Type="http://schemas.openxmlformats.org/officeDocument/2006/relationships/notesMaster" Target="/ppt/notesMasters/notesMaster1.xml" Id="R1f6cdb2cb592490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59eed66145a436b" /><Relationship Type="http://schemas.openxmlformats.org/officeDocument/2006/relationships/notesMaster" Target="/ppt/notesMasters/notesMaster1.xml" Id="R392914d0ec7c478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109d45098c9497b" /><Relationship Type="http://schemas.openxmlformats.org/officeDocument/2006/relationships/notesMaster" Target="/ppt/notesMasters/notesMaster1.xml" Id="R5db71f991984442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0232a3ba0774f17" /><Relationship Type="http://schemas.openxmlformats.org/officeDocument/2006/relationships/notesMaster" Target="/ppt/notesMasters/notesMaster1.xml" Id="R5796a8688e414cb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bab152ab5224887" /><Relationship Type="http://schemas.openxmlformats.org/officeDocument/2006/relationships/notesMaster" Target="/ppt/notesMasters/notesMaster1.xml" Id="R6e06f6b6eb1a40f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70ff3e2993448f6" /><Relationship Type="http://schemas.openxmlformats.org/officeDocument/2006/relationships/notesMaster" Target="/ppt/notesMasters/notesMaster1.xml" Id="R42198a7bf58c4e4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1b72b61c1774dc8" /><Relationship Type="http://schemas.openxmlformats.org/officeDocument/2006/relationships/notesMaster" Target="/ppt/notesMasters/notesMaster1.xml" Id="Ree1c6960149841d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4450c034d7f4e00" /><Relationship Type="http://schemas.openxmlformats.org/officeDocument/2006/relationships/notesMaster" Target="/ppt/notesMasters/notesMaster1.xml" Id="Rab6335ff34a848d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c56ea4219c44177" /><Relationship Type="http://schemas.openxmlformats.org/officeDocument/2006/relationships/notesMaster" Target="/ppt/notesMasters/notesMaster1.xml" Id="Rb46deee459c54b0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61df835b63f49d7" /><Relationship Type="http://schemas.openxmlformats.org/officeDocument/2006/relationships/notesMaster" Target="/ppt/notesMasters/notesMaster1.xml" Id="R21631aa37ec04ef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b4a70f98c4b43ff" /><Relationship Type="http://schemas.openxmlformats.org/officeDocument/2006/relationships/notesMaster" Target="/ppt/notesMasters/notesMaster1.xml" Id="Rfa12aee0441347d2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c06f6d47ec540e9" /><Relationship Type="http://schemas.openxmlformats.org/officeDocument/2006/relationships/notesMaster" Target="/ppt/notesMasters/notesMaster1.xml" Id="Rc3543684a873424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a325fa25fb44bc6" /><Relationship Type="http://schemas.openxmlformats.org/officeDocument/2006/relationships/notesMaster" Target="/ppt/notesMasters/notesMaster1.xml" Id="R98d54d7112374f4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8250c45edeb4336" /><Relationship Type="http://schemas.openxmlformats.org/officeDocument/2006/relationships/image" Target="/ppt/media/image.png" Id="R8bf73399b4c64a35" /><Relationship Type="http://schemas.openxmlformats.org/officeDocument/2006/relationships/image" Target="/ppt/media/image2.png" Id="R996fde3769964533" /><Relationship Type="http://schemas.openxmlformats.org/officeDocument/2006/relationships/image" Target="/ppt/media/image.jpeg" Id="R71192ea6c0174f0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ae41f2814654e1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bf73399b4c64a3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96fde376996453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192ea6c0174f0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25ae7d85dac4c9a" /><Relationship Type="http://schemas.openxmlformats.org/officeDocument/2006/relationships/slideLayout" Target="/ppt/slideLayouts/slideLayout1.xml" Id="Rd171b1c1c57b433b" /><Relationship Type="http://schemas.openxmlformats.org/officeDocument/2006/relationships/slideLayout" Target="/ppt/slideLayouts/slideLayout2.xml" Id="Re388870d89454d7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171b1c1c57b433b"/>
    <p:sldLayoutId xmlns:r="http://schemas.openxmlformats.org/officeDocument/2006/relationships" id="2147483650" r:id="Re388870d89454d7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76bb90917b4f56" /><Relationship Type="http://schemas.openxmlformats.org/officeDocument/2006/relationships/notesSlide" Target="/ppt/notesSlides/notesSlide1.xml" Id="R8b6a1d8af0244ca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2b394aff1a407b" /><Relationship Type="http://schemas.openxmlformats.org/officeDocument/2006/relationships/notesSlide" Target="/ppt/notesSlides/notesSlide2.xml" Id="Rfcd0628791004c1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e82b7eccac4855" /><Relationship Type="http://schemas.openxmlformats.org/officeDocument/2006/relationships/notesSlide" Target="/ppt/notesSlides/notesSlide3.xml" Id="Rcf98c4e61249480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ca443052174581" /><Relationship Type="http://schemas.openxmlformats.org/officeDocument/2006/relationships/notesSlide" Target="/ppt/notesSlides/notesSlide4.xml" Id="R67df03b7026b418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cbfe315ba04a21" /><Relationship Type="http://schemas.openxmlformats.org/officeDocument/2006/relationships/notesSlide" Target="/ppt/notesSlides/notesSlide5.xml" Id="R840b02fdb3ff4b7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0f5d2413064db7" /><Relationship Type="http://schemas.openxmlformats.org/officeDocument/2006/relationships/notesSlide" Target="/ppt/notesSlides/notesSlide6.xml" Id="R46ef8fabe8b74c9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ca612c64334b80" /><Relationship Type="http://schemas.openxmlformats.org/officeDocument/2006/relationships/notesSlide" Target="/ppt/notesSlides/notesSlide7.xml" Id="R9feab59539d34d5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f1ad5556284341" /><Relationship Type="http://schemas.openxmlformats.org/officeDocument/2006/relationships/notesSlide" Target="/ppt/notesSlides/notesSlide8.xml" Id="Rfb5e22f7441a4a7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9ce8ec39ca4175" /><Relationship Type="http://schemas.openxmlformats.org/officeDocument/2006/relationships/notesSlide" Target="/ppt/notesSlides/notesSlide9.xml" Id="Rcf8f47a1406b4b8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be258aae704f72" /><Relationship Type="http://schemas.openxmlformats.org/officeDocument/2006/relationships/notesSlide" Target="/ppt/notesSlides/notesSlide10.xml" Id="Rb64c6bbecd7f443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cadaf984574410" /><Relationship Type="http://schemas.openxmlformats.org/officeDocument/2006/relationships/notesSlide" Target="/ppt/notesSlides/notesSlide11.xml" Id="Rf2d53c46e8914ce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1f6a8bb0f84b15" /><Relationship Type="http://schemas.openxmlformats.org/officeDocument/2006/relationships/notesSlide" Target="/ppt/notesSlides/notesSlide12.xml" Id="R7f22dbdab4764f5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d32ff6e9f043c8" /><Relationship Type="http://schemas.openxmlformats.org/officeDocument/2006/relationships/notesSlide" Target="/ppt/notesSlides/notesSlide13.xml" Id="Rc23883812f00459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939c5889894007" /><Relationship Type="http://schemas.openxmlformats.org/officeDocument/2006/relationships/notesSlide" Target="/ppt/notesSlides/notesSlide14.xml" Id="R6047b5be7ba447b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20b921b3414ba6" /><Relationship Type="http://schemas.openxmlformats.org/officeDocument/2006/relationships/notesSlide" Target="/ppt/notesSlides/notesSlide15.xml" Id="Rb8d9bf95cc4c4e5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3a66ff35e643ef" /><Relationship Type="http://schemas.openxmlformats.org/officeDocument/2006/relationships/notesSlide" Target="/ppt/notesSlides/notesSlide16.xml" Id="Re609fa919b6f487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bbb2ec046641d6" /><Relationship Type="http://schemas.openxmlformats.org/officeDocument/2006/relationships/notesSlide" Target="/ppt/notesSlides/notesSlide17.xml" Id="Rec9db99187f44f2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da4771caa744d3" /><Relationship Type="http://schemas.openxmlformats.org/officeDocument/2006/relationships/notesSlide" Target="/ppt/notesSlides/notesSlide18.xml" Id="R33c28f0582244ec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64b5fbf87a44de" /><Relationship Type="http://schemas.openxmlformats.org/officeDocument/2006/relationships/notesSlide" Target="/ppt/notesSlides/notesSlide19.xml" Id="Rcd585e9ee15847c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41ce63f2b6469c" /><Relationship Type="http://schemas.openxmlformats.org/officeDocument/2006/relationships/notesSlide" Target="/ppt/notesSlides/notesSlide20.xml" Id="Re59cf01fbcbf498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874e40eb3348c7" /><Relationship Type="http://schemas.openxmlformats.org/officeDocument/2006/relationships/notesSlide" Target="/ppt/notesSlides/notesSlide21.xml" Id="R956fa5f99ca94b8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bb72441d974318" /><Relationship Type="http://schemas.openxmlformats.org/officeDocument/2006/relationships/notesSlide" Target="/ppt/notesSlides/notesSlide22.xml" Id="Rdacc54bc05cf438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3301853a544be1" /><Relationship Type="http://schemas.openxmlformats.org/officeDocument/2006/relationships/notesSlide" Target="/ppt/notesSlides/notesSlide23.xml" Id="R0ab9f4e5caec487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3a6fdcd0af4a54" /><Relationship Type="http://schemas.openxmlformats.org/officeDocument/2006/relationships/notesSlide" Target="/ppt/notesSlides/notesSlide24.xml" Id="R38027b2a383f49e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a12d7791904ca7" /><Relationship Type="http://schemas.openxmlformats.org/officeDocument/2006/relationships/notesSlide" Target="/ppt/notesSlides/notesSlide25.xml" Id="R31c89ce5d7ce473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507e56e61d4dbc" /><Relationship Type="http://schemas.openxmlformats.org/officeDocument/2006/relationships/notesSlide" Target="/ppt/notesSlides/notesSlide26.xml" Id="R2ad616083f13429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3ae5964c2d4b7f" /><Relationship Type="http://schemas.openxmlformats.org/officeDocument/2006/relationships/notesSlide" Target="/ppt/notesSlides/notesSlide27.xml" Id="R321530c29f3d49e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951b6705d54ec6" /><Relationship Type="http://schemas.openxmlformats.org/officeDocument/2006/relationships/notesSlide" Target="/ppt/notesSlides/notesSlide28.xml" Id="Raedaf4f55c0e412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0161f0057d4bfb" /><Relationship Type="http://schemas.openxmlformats.org/officeDocument/2006/relationships/notesSlide" Target="/ppt/notesSlides/notesSlide29.xml" Id="R1918e6d6cd9f4794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12b80986ac4be7" /><Relationship Type="http://schemas.openxmlformats.org/officeDocument/2006/relationships/notesSlide" Target="/ppt/notesSlides/notesSlide30.xml" Id="R94ac199f9afd4c8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Samuel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  |  2 Samuel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王住在自己宮中，耶和華使他安靖，不被四圍的仇敵擾亂。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the king sat in his house, and the LORD had given him rest round about from all his enemies;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  |  2 Samuel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那時，王對先知拿單說：「看哪，我住在香柏木的宮中，神的[約]櫃反在幔子裏。」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king said unto Nathan the prophet, See now, I dwell in an house of cedar, but the ark of God dwelleth within curtains.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7:3  |  2 Samuel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拿單對王說：「你可以照你的心意而行，因為耶和華與你同在。」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Nathan said to the king, Go, do all that is in thine heart; for the LORD is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7:4  |  2 Samuel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當夜，耶和華的話臨到拿單說：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that night, that the word of the LORD came unto Nathan,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7:5  |  2 Samuel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「你去告訴我僕人大衛，說耶和華如此說：『你豈可建造殿宇給我居住呢？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and tell my servant David, Thus saith the LORD, Shalt thou build me an house for me to dwell 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7:6  |  2 Samuel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自從我領以色列人出埃及直到今日，我未曾住過殿宇，常在會幕和帳幕中行走。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Whereas I have not dwelt in any house since the time that I brought up the children of Israel out of Egypt, even to this day, but have walked in a tent and in a tabernacle.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7:7  |  2 Samuel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凡我同以色列人所走的地方，我何曾向以色列一支派[的士師]，就是我吩咐牧養我民以色列的說：你們為何不給我建造香柏木的殿宇呢？』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all the places wherein I have walked with all the children of Israel spake I a word with any of the tribes of Israel, whom I commanded to feed my people Israel, saying, Why build ye not me an house of cedar?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7:8  |  2 Samuel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「現在，你要告訴我僕人大衛，說萬軍之耶和華如此說：『我從羊圈中將你召來，叫你不再跟從羊群，立你作我民以色列的君。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so shalt thou say unto my servant David, Thus saith the LORD of hosts, I took thee from the sheepcote, from following the sheep, to be ruler over my people, over Israel: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7:9  |  2 Samuel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你無論往哪裏去，我常與你同在，剪除你的一切仇敵。我必使你得大名，好像世上大大有名的人一樣。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was with thee whithersoever thou wentest, and have cut off all thine enemies out of thy sight, and have made thee a great name, like unto the name of the great men that are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7:10  |  2 Samuel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我必為我民以色列選定一個地方，栽培他們，使他們住自己的地方，不再遷移；凶惡之子也不像從前擾害他們，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I will appoint a place for my people Israel, and will plant them, that they may dwell in a place of their own, and move no more; neither shall the children of wickedness afflict them any more, as beforetime,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7:11  |  2 Samuel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並不像我命士師治理我民以色列的時候一樣。我必使你安靖，不被一切仇敵擾亂，並且我－耶和華應許你，必為你建立家室。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since the time that I commanded judges to be over my people Israel, and have caused thee to rest from all thine enemies. Also the LORD telleth thee that he will make thee an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7:12  |  2 Samuel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你壽數滿足、與你列祖同睡的時候，我必使你的後裔接續你的位；我也必堅定他的國。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thy days be fulfilled, and thou shalt sleep with thy fathers, I will set up thy seed after thee, which shall proceed out of thy bowels, and I will establish his kingdom.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7:13  |  2 Samuel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他必為我的名建造殿宇；我必堅定他的國位，直到永遠。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build an house for my name, and I will stablish the throne of his kingdom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7:14  |  2 Samuel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我要作他的父，他要作我的子；他若犯了罪，我必用人的杖責打他，用人的鞭責罰他。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be his father, and he shall be my son. If he commit iniquity, I will chasten him with the rod of men, and with the stripes of the children of men: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7:15  |  2 Samuel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但我的慈愛仍不離開他，像離開在你面前所廢棄的掃羅一樣。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my mercy shall not depart away from him, as I took it from Saul, whom I put away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7:16  |  2 Samuel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你的家和你的國必在我面前永遠堅立。你的國位也必堅定，直到永遠。』」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thine house and thy kingdom shall be established for ever before thee: thy throne shall be established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7:17  |  2 Samuel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拿單就按這一切話，照這默示，告訴大衛。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all these words, and according to all this vision, so did Nathan speak unto David.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7:18  |  2 Samuel 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於是大衛王進去，坐在耶和華面前，說：「主耶和華啊，我是誰？我的家算甚麼？你竟使我到這地步呢？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went king David in, and sat before the LORD, and he said, Who am I, O Lord GOD? and what is my house, that thou hast brought me hitherto?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7:19  |  2 Samuel 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主耶和華啊，這在你眼中還看為小，又應許你僕人的家至於久遠。主耶和華啊，這豈是人所常遇的事嗎？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was yet a small thing in thy sight, O Lord GOD; but thou hast spoken also of thy servant’s house for a great while to come. And is this the manner of man, O Lord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7:20  |  2 Samuel 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主耶和華啊，我還有何言可以對你說呢？因為你知道你的僕人。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can David say more unto thee? for thou, Lord GOD, knowest thy servant.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7:21  |  2 Samuel 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你行這大事使僕人知道，是因你所應許的話，也是照你的心意。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word’s sake, and according to thine own heart, hast thou done all these great things, to make thy servant know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7:22  |  2 Samuel 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主耶和華啊，你本為大，照我們耳中聽見，沒有可比你的；除你以外再無神。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thou art great, O LORD God: for there is none like thee, neither is there any God beside thee, according to all that we have heard with our 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7:23  |  2 Samuel 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世上有何民能比你的民以色列呢？你從埃及救贖他們作自己的子民，又在你贖出來的民面前行大而可畏的事，[驅逐]列邦人和他們的神，顯出你的大名。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one nation in the earth is like thy people, even like Israel, whom God went to redeem for a people to himself, and to make him a name, and to do for you great things and terrible, for thy land, before thy people, which thou redeemedst to thee from Egypt, from the nations and their gods?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7:24  |  2 Samuel 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你曾堅立你的民以色列作你的子民，直到永遠；你－耶和華也作了他們的神。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confirmed to thyself thy people Israel to be a people unto thee for ever: and thou, LORD, art become their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7:25  |  2 Samuel 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「耶和華神啊，你所應許僕人和僕人家的話，求你堅定，直到永遠；照你所說的而行。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now, O LORD God, the word that thou hast spoken concerning thy servant, and concerning his house, establish it for ever, and do as thou hast said.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7:26  |  2 Samuel 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願人永遠尊你的名為大，說：『萬軍之耶和華是治理以色列的神。』這樣，你僕人大衛的家必在你面前堅立。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thy name be magnified for ever, saying, The LORD of hosts is the God over Israel: and let the house of thy servant David be established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7:27  |  2 Samuel 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萬軍之耶和華－以色列的神啊，因你啟示你的僕人說：『我必為你建立家室』，所以僕人大膽向你如此祈禱。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O LORD of hosts, God of Israel, hast revealed to thy servant, saying, I will build thee an house: therefore hath thy servant found in his heart to pray this prayer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7:28  |  2 Samuel 7:28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「主耶和華啊，惟有你是神。你的話是真實的；你也應許將這福氣賜給僕人。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now, O Lord GOD, thou art that God, and thy words be true, and thou hast promised this goodness unto thy servant: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7:29  |  2 Samuel 7:29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現在求你賜福與僕人的家，可以永存在你面前。主耶和華啊，這是你所應許的。願你永遠賜福與僕人的家！」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now let it please thee to bless the house of thy servant, that it may continue for ever before thee: for thou, O Lord GOD, hast spoken it: and with thy blessing let the house of thy servant be blessed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2026-08-26T10:16:24.0770000Z</dcterms:created>
  <dcterms:modified xsi:type="dcterms:W3CDTF">2026-08-26T10:16:24.0770000Z</dcterms:modified>
</coreProperties>
</file>