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b994ebc3ff74d27" /><Relationship Type="http://schemas.openxmlformats.org/officeDocument/2006/relationships/extended-properties" Target="/docProps/app.xml" Id="Rbc3487954bc04863" /><Relationship Type="http://schemas.openxmlformats.org/officeDocument/2006/relationships/officeDocument" Target="/ppt/presentation.xml" Id="Ra48fe014de3d415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8ef9953f1ac4b22"/>
  </p:sldMasterIdLst>
  <p:notesMasterIdLst>
    <p:notesMasterId xmlns:r="http://schemas.openxmlformats.org/officeDocument/2006/relationships" r:id="R3c672fb524d74439"/>
  </p:notesMasterIdLst>
  <p:sldIdLst>
    <p:sldId xmlns:r="http://schemas.openxmlformats.org/officeDocument/2006/relationships" id="256" r:id="R65aa412f34f0429d"/>
    <p:sldId xmlns:r="http://schemas.openxmlformats.org/officeDocument/2006/relationships" id="257" r:id="Ra803327b05ca4619"/>
    <p:sldId xmlns:r="http://schemas.openxmlformats.org/officeDocument/2006/relationships" id="258" r:id="Rc7ef3cc0b8474c46"/>
    <p:sldId xmlns:r="http://schemas.openxmlformats.org/officeDocument/2006/relationships" id="259" r:id="R4e9ad0ec971e4ab0"/>
    <p:sldId xmlns:r="http://schemas.openxmlformats.org/officeDocument/2006/relationships" id="260" r:id="R8ef3293727af4b5b"/>
    <p:sldId xmlns:r="http://schemas.openxmlformats.org/officeDocument/2006/relationships" id="261" r:id="R5070cc0ab1254180"/>
    <p:sldId xmlns:r="http://schemas.openxmlformats.org/officeDocument/2006/relationships" id="262" r:id="R36e43644a08f42fa"/>
    <p:sldId xmlns:r="http://schemas.openxmlformats.org/officeDocument/2006/relationships" id="263" r:id="R68d89767e5ac48eb"/>
    <p:sldId xmlns:r="http://schemas.openxmlformats.org/officeDocument/2006/relationships" id="264" r:id="Rfcc9bb85e2fa448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6129ab4af724fe4" /><Relationship Type="http://schemas.openxmlformats.org/officeDocument/2006/relationships/slideMaster" Target="/ppt/slideMasters/slideMaster1.xml" Id="Ra8ef9953f1ac4b22" /><Relationship Type="http://schemas.openxmlformats.org/officeDocument/2006/relationships/notesMaster" Target="/ppt/notesMasters/notesMaster1.xml" Id="R3c672fb524d74439" /><Relationship Type="http://schemas.openxmlformats.org/officeDocument/2006/relationships/presProps" Target="/ppt/presProps.xml" Id="R05f4882d6e554058" /><Relationship Type="http://schemas.openxmlformats.org/officeDocument/2006/relationships/tableStyles" Target="/ppt/tableStyles.xml" Id="R4bdeb4dc2bb740a7" /><Relationship Type="http://schemas.openxmlformats.org/officeDocument/2006/relationships/slide" Target="/ppt/slides/slide1.xml" Id="R65aa412f34f0429d" /><Relationship Type="http://schemas.openxmlformats.org/officeDocument/2006/relationships/slide" Target="/ppt/slides/slide2.xml" Id="Ra803327b05ca4619" /><Relationship Type="http://schemas.openxmlformats.org/officeDocument/2006/relationships/slide" Target="/ppt/slides/slide3.xml" Id="Rc7ef3cc0b8474c46" /><Relationship Type="http://schemas.openxmlformats.org/officeDocument/2006/relationships/slide" Target="/ppt/slides/slide4.xml" Id="R4e9ad0ec971e4ab0" /><Relationship Type="http://schemas.openxmlformats.org/officeDocument/2006/relationships/slide" Target="/ppt/slides/slide5.xml" Id="R8ef3293727af4b5b" /><Relationship Type="http://schemas.openxmlformats.org/officeDocument/2006/relationships/slide" Target="/ppt/slides/slide6.xml" Id="R5070cc0ab1254180" /><Relationship Type="http://schemas.openxmlformats.org/officeDocument/2006/relationships/slide" Target="/ppt/slides/slide7.xml" Id="R36e43644a08f42fa" /><Relationship Type="http://schemas.openxmlformats.org/officeDocument/2006/relationships/slide" Target="/ppt/slides/slide8.xml" Id="R68d89767e5ac48eb" /><Relationship Type="http://schemas.openxmlformats.org/officeDocument/2006/relationships/slide" Target="/ppt/slides/slide9.xml" Id="Rfcc9bb85e2fa448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c1493da3fd641d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83ca94bc17e4491" /><Relationship Type="http://schemas.openxmlformats.org/officeDocument/2006/relationships/notesMaster" Target="/ppt/notesMasters/notesMaster1.xml" Id="R68e8aa5c18344b4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668a41ca4ba4b20" /><Relationship Type="http://schemas.openxmlformats.org/officeDocument/2006/relationships/notesMaster" Target="/ppt/notesMasters/notesMaster1.xml" Id="R9ec77adbb39c48b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e1befffd8254c8f" /><Relationship Type="http://schemas.openxmlformats.org/officeDocument/2006/relationships/notesMaster" Target="/ppt/notesMasters/notesMaster1.xml" Id="R5c2cd205da4d484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d030fb15e114189" /><Relationship Type="http://schemas.openxmlformats.org/officeDocument/2006/relationships/notesMaster" Target="/ppt/notesMasters/notesMaster1.xml" Id="R52c2d4317ea7465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eeaf5a447b44265" /><Relationship Type="http://schemas.openxmlformats.org/officeDocument/2006/relationships/notesMaster" Target="/ppt/notesMasters/notesMaster1.xml" Id="R8d8b6560edf544d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b823f0e2014406" /><Relationship Type="http://schemas.openxmlformats.org/officeDocument/2006/relationships/notesMaster" Target="/ppt/notesMasters/notesMaster1.xml" Id="R654adf8cc467453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6874016ba574876" /><Relationship Type="http://schemas.openxmlformats.org/officeDocument/2006/relationships/notesMaster" Target="/ppt/notesMasters/notesMaster1.xml" Id="R127145385173404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3682577a0de476a" /><Relationship Type="http://schemas.openxmlformats.org/officeDocument/2006/relationships/notesMaster" Target="/ppt/notesMasters/notesMaster1.xml" Id="R4b9249110272499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2da7b2a1c0f4302" /><Relationship Type="http://schemas.openxmlformats.org/officeDocument/2006/relationships/notesMaster" Target="/ppt/notesMasters/notesMaster1.xml" Id="Ra4fca0d7ed0f49a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78f1da5de845bd" /><Relationship Type="http://schemas.openxmlformats.org/officeDocument/2006/relationships/image" Target="/ppt/media/image.png" Id="R09f70750a11d4971" /><Relationship Type="http://schemas.openxmlformats.org/officeDocument/2006/relationships/image" Target="/ppt/media/image2.png" Id="Rf98e80f45ded456b" /><Relationship Type="http://schemas.openxmlformats.org/officeDocument/2006/relationships/image" Target="/ppt/media/image.jpeg" Id="R947dab5cba984c4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af4f96fd71749e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9f70750a11d497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98e80f45ded456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7dab5cba984c4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49949a5d8f94e0c" /><Relationship Type="http://schemas.openxmlformats.org/officeDocument/2006/relationships/slideLayout" Target="/ppt/slideLayouts/slideLayout1.xml" Id="R561b9a8760bb4363" /><Relationship Type="http://schemas.openxmlformats.org/officeDocument/2006/relationships/slideLayout" Target="/ppt/slideLayouts/slideLayout2.xml" Id="Rd19cb31cb802491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61b9a8760bb4363"/>
    <p:sldLayoutId xmlns:r="http://schemas.openxmlformats.org/officeDocument/2006/relationships" id="2147483650" r:id="Rd19cb31cb802491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933bce22534f8c" /><Relationship Type="http://schemas.openxmlformats.org/officeDocument/2006/relationships/notesSlide" Target="/ppt/notesSlides/notesSlide1.xml" Id="R28f98132a41e4ca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523c0540354a95" /><Relationship Type="http://schemas.openxmlformats.org/officeDocument/2006/relationships/notesSlide" Target="/ppt/notesSlides/notesSlide2.xml" Id="R5072dec7e5bd4f8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a6f35b0f95402b" /><Relationship Type="http://schemas.openxmlformats.org/officeDocument/2006/relationships/notesSlide" Target="/ppt/notesSlides/notesSlide3.xml" Id="R685f0c01ed7f498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c60c8180be4803" /><Relationship Type="http://schemas.openxmlformats.org/officeDocument/2006/relationships/notesSlide" Target="/ppt/notesSlides/notesSlide4.xml" Id="Rb49e2d6eca114af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8a9a79e4404be8" /><Relationship Type="http://schemas.openxmlformats.org/officeDocument/2006/relationships/notesSlide" Target="/ppt/notesSlides/notesSlide5.xml" Id="R51aeececbda64a1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856afdbbc04a50" /><Relationship Type="http://schemas.openxmlformats.org/officeDocument/2006/relationships/notesSlide" Target="/ppt/notesSlides/notesSlide6.xml" Id="R98566dc9185c451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faf3f0f85842d1" /><Relationship Type="http://schemas.openxmlformats.org/officeDocument/2006/relationships/notesSlide" Target="/ppt/notesSlides/notesSlide7.xml" Id="Rea530b022121498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92e444ee37488b" /><Relationship Type="http://schemas.openxmlformats.org/officeDocument/2006/relationships/notesSlide" Target="/ppt/notesSlides/notesSlide8.xml" Id="R20f2022270b7409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7774107cda4145" /><Relationship Type="http://schemas.openxmlformats.org/officeDocument/2006/relationships/notesSlide" Target="/ppt/notesSlides/notesSlide9.xml" Id="R048ff4f55bb4429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124:1  |  Psalms 124:1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大衛上行之詩。 以色列人要說： 若不是耶和華幫助我們，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 of David. If it had not been the LORD who was on our side, now may Israel say;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124:2  |  Psalms 124:2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若不是耶和華幫助我們， 當人起來攻擊我們、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it had not been the LORD who was on our side, when men rose up against 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124:3  |  Psalms 124:3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向我們發怒的時候， 就把我們活活地吞了。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had swallowed us up quick, when their wrath was kindled against 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124:4  |  Psalms 124:4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那時，波濤必漫過我們， 河水必淹沒我們，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waters had overwhelmed us, the stream had gone over our soul: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124:5  |  Psalms 124:5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狂傲的水必淹沒我們。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proud waters had gone over our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124:6  |  Psalms 124:6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耶和華是應當稱頌的！ 他沒有把我們當野食交給他們吞吃。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LORD, who hath not given us as a prey to their teeth.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124:7  |  Psalms 124:7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我們好像雀鳥，從捕鳥人的網羅裏逃脫； 網羅破裂，我們逃脫了。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soul is escaped as a bird out of the snare of the fowlers: the snare is broken, and we are escaped.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124:8  |  Psalms 124:8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我們得幫助， 是在乎[倚靠]造天地之耶和華的名。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help is in the name of the LORD, who made heaven and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2026-08-26T10:32:42.8340000Z</dcterms:created>
  <dcterms:modified xsi:type="dcterms:W3CDTF">2026-08-26T10:32:42.8340000Z</dcterms:modified>
</coreProperties>
</file>