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cb758768527410a" /><Relationship Type="http://schemas.openxmlformats.org/officeDocument/2006/relationships/extended-properties" Target="/docProps/app.xml" Id="Rd38e665bbb8440f6" /><Relationship Type="http://schemas.openxmlformats.org/officeDocument/2006/relationships/officeDocument" Target="/ppt/presentation.xml" Id="R1817a7ccd2c2449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1f899f73e0e4d1b"/>
  </p:sldMasterIdLst>
  <p:notesMasterIdLst>
    <p:notesMasterId xmlns:r="http://schemas.openxmlformats.org/officeDocument/2006/relationships" r:id="R50b27e9a65e04d65"/>
  </p:notesMasterIdLst>
  <p:sldIdLst>
    <p:sldId xmlns:r="http://schemas.openxmlformats.org/officeDocument/2006/relationships" id="256" r:id="Re0f2fe6885c345ed"/>
    <p:sldId xmlns:r="http://schemas.openxmlformats.org/officeDocument/2006/relationships" id="257" r:id="R73d64aa53ba34252"/>
    <p:sldId xmlns:r="http://schemas.openxmlformats.org/officeDocument/2006/relationships" id="258" r:id="Rc6135e66bf514b0e"/>
    <p:sldId xmlns:r="http://schemas.openxmlformats.org/officeDocument/2006/relationships" id="259" r:id="R2a6bb63f428342d3"/>
    <p:sldId xmlns:r="http://schemas.openxmlformats.org/officeDocument/2006/relationships" id="260" r:id="R36c15244fef94ae2"/>
    <p:sldId xmlns:r="http://schemas.openxmlformats.org/officeDocument/2006/relationships" id="261" r:id="Re64a3dd7e83c45f9"/>
    <p:sldId xmlns:r="http://schemas.openxmlformats.org/officeDocument/2006/relationships" id="262" r:id="R41d48906dfe843ee"/>
    <p:sldId xmlns:r="http://schemas.openxmlformats.org/officeDocument/2006/relationships" id="263" r:id="R55a453852ec04ec5"/>
    <p:sldId xmlns:r="http://schemas.openxmlformats.org/officeDocument/2006/relationships" id="264" r:id="Rcb17523780554310"/>
    <p:sldId xmlns:r="http://schemas.openxmlformats.org/officeDocument/2006/relationships" id="265" r:id="R0cf32aa791224e3f"/>
    <p:sldId xmlns:r="http://schemas.openxmlformats.org/officeDocument/2006/relationships" id="266" r:id="R41f5173b0bce45b5"/>
    <p:sldId xmlns:r="http://schemas.openxmlformats.org/officeDocument/2006/relationships" id="267" r:id="R97d4aa8c726e4f1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afa078007a44e15" /><Relationship Type="http://schemas.openxmlformats.org/officeDocument/2006/relationships/slideMaster" Target="/ppt/slideMasters/slideMaster1.xml" Id="R81f899f73e0e4d1b" /><Relationship Type="http://schemas.openxmlformats.org/officeDocument/2006/relationships/notesMaster" Target="/ppt/notesMasters/notesMaster1.xml" Id="R50b27e9a65e04d65" /><Relationship Type="http://schemas.openxmlformats.org/officeDocument/2006/relationships/presProps" Target="/ppt/presProps.xml" Id="Rc4e3f92c9f7e432e" /><Relationship Type="http://schemas.openxmlformats.org/officeDocument/2006/relationships/tableStyles" Target="/ppt/tableStyles.xml" Id="R77a77174610146fc" /><Relationship Type="http://schemas.openxmlformats.org/officeDocument/2006/relationships/slide" Target="/ppt/slides/slide1.xml" Id="Re0f2fe6885c345ed" /><Relationship Type="http://schemas.openxmlformats.org/officeDocument/2006/relationships/slide" Target="/ppt/slides/slide2.xml" Id="R73d64aa53ba34252" /><Relationship Type="http://schemas.openxmlformats.org/officeDocument/2006/relationships/slide" Target="/ppt/slides/slide3.xml" Id="Rc6135e66bf514b0e" /><Relationship Type="http://schemas.openxmlformats.org/officeDocument/2006/relationships/slide" Target="/ppt/slides/slide4.xml" Id="R2a6bb63f428342d3" /><Relationship Type="http://schemas.openxmlformats.org/officeDocument/2006/relationships/slide" Target="/ppt/slides/slide5.xml" Id="R36c15244fef94ae2" /><Relationship Type="http://schemas.openxmlformats.org/officeDocument/2006/relationships/slide" Target="/ppt/slides/slide6.xml" Id="Re64a3dd7e83c45f9" /><Relationship Type="http://schemas.openxmlformats.org/officeDocument/2006/relationships/slide" Target="/ppt/slides/slide7.xml" Id="R41d48906dfe843ee" /><Relationship Type="http://schemas.openxmlformats.org/officeDocument/2006/relationships/slide" Target="/ppt/slides/slide8.xml" Id="R55a453852ec04ec5" /><Relationship Type="http://schemas.openxmlformats.org/officeDocument/2006/relationships/slide" Target="/ppt/slides/slide9.xml" Id="Rcb17523780554310" /><Relationship Type="http://schemas.openxmlformats.org/officeDocument/2006/relationships/slide" Target="/ppt/slides/slide10.xml" Id="R0cf32aa791224e3f" /><Relationship Type="http://schemas.openxmlformats.org/officeDocument/2006/relationships/slide" Target="/ppt/slides/slide11.xml" Id="R41f5173b0bce45b5" /><Relationship Type="http://schemas.openxmlformats.org/officeDocument/2006/relationships/slide" Target="/ppt/slides/slide12.xml" Id="R97d4aa8c726e4f1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3181529a55e472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242b6b43a7342ac" /><Relationship Type="http://schemas.openxmlformats.org/officeDocument/2006/relationships/notesMaster" Target="/ppt/notesMasters/notesMaster1.xml" Id="R0a4cb2ffc32343a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7efbb13652c4186" /><Relationship Type="http://schemas.openxmlformats.org/officeDocument/2006/relationships/notesMaster" Target="/ppt/notesMasters/notesMaster1.xml" Id="R0901335dabe641d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66487a10bc94cee" /><Relationship Type="http://schemas.openxmlformats.org/officeDocument/2006/relationships/notesMaster" Target="/ppt/notesMasters/notesMaster1.xml" Id="R0ac337e1d55b4b2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3d7b0b2831544fb" /><Relationship Type="http://schemas.openxmlformats.org/officeDocument/2006/relationships/notesMaster" Target="/ppt/notesMasters/notesMaster1.xml" Id="R6260241e84b648f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436ccc4067a486a" /><Relationship Type="http://schemas.openxmlformats.org/officeDocument/2006/relationships/notesMaster" Target="/ppt/notesMasters/notesMaster1.xml" Id="Rebda371ad8cb409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1416bff89ac4537" /><Relationship Type="http://schemas.openxmlformats.org/officeDocument/2006/relationships/notesMaster" Target="/ppt/notesMasters/notesMaster1.xml" Id="Re7d0dfd4af1e4df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e6af9eee7654a21" /><Relationship Type="http://schemas.openxmlformats.org/officeDocument/2006/relationships/notesMaster" Target="/ppt/notesMasters/notesMaster1.xml" Id="Rc1ac813fee7d490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e981dacb7fe4b47" /><Relationship Type="http://schemas.openxmlformats.org/officeDocument/2006/relationships/notesMaster" Target="/ppt/notesMasters/notesMaster1.xml" Id="Rebca96ceca01404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5d76ed857e84fc5" /><Relationship Type="http://schemas.openxmlformats.org/officeDocument/2006/relationships/notesMaster" Target="/ppt/notesMasters/notesMaster1.xml" Id="R038c16b54c814fc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049390807e6459c" /><Relationship Type="http://schemas.openxmlformats.org/officeDocument/2006/relationships/notesMaster" Target="/ppt/notesMasters/notesMaster1.xml" Id="Rff02b94c0482465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f81d0726ab64fab" /><Relationship Type="http://schemas.openxmlformats.org/officeDocument/2006/relationships/notesMaster" Target="/ppt/notesMasters/notesMaster1.xml" Id="R78a7f54974c247c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d9974df2eae46ea" /><Relationship Type="http://schemas.openxmlformats.org/officeDocument/2006/relationships/notesMaster" Target="/ppt/notesMasters/notesMaster1.xml" Id="Re5be4ed7f1314e7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c579363cf424c78" /><Relationship Type="http://schemas.openxmlformats.org/officeDocument/2006/relationships/image" Target="/ppt/media/image.png" Id="R579fbefadb9d46c3" /><Relationship Type="http://schemas.openxmlformats.org/officeDocument/2006/relationships/image" Target="/ppt/media/image2.png" Id="Rf8849a484e194f8a" /><Relationship Type="http://schemas.openxmlformats.org/officeDocument/2006/relationships/image" Target="/ppt/media/image.jpeg" Id="Rdcd595dae846447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8c0d99c9354af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79fbefadb9d46c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8849a484e194f8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d595dae846447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5a14908198841e9" /><Relationship Type="http://schemas.openxmlformats.org/officeDocument/2006/relationships/slideLayout" Target="/ppt/slideLayouts/slideLayout1.xml" Id="Rb686b308592b4b6f" /><Relationship Type="http://schemas.openxmlformats.org/officeDocument/2006/relationships/slideLayout" Target="/ppt/slideLayouts/slideLayout2.xml" Id="R271ec0c17fa641e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686b308592b4b6f"/>
    <p:sldLayoutId xmlns:r="http://schemas.openxmlformats.org/officeDocument/2006/relationships" id="2147483650" r:id="R271ec0c17fa641e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bbb02b563f44a0" /><Relationship Type="http://schemas.openxmlformats.org/officeDocument/2006/relationships/notesSlide" Target="/ppt/notesSlides/notesSlide1.xml" Id="Rd6679399f84d4e3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8a8caecbc24ab8" /><Relationship Type="http://schemas.openxmlformats.org/officeDocument/2006/relationships/notesSlide" Target="/ppt/notesSlides/notesSlide2.xml" Id="R4e6ae1b8025d4e3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2864a8df124160" /><Relationship Type="http://schemas.openxmlformats.org/officeDocument/2006/relationships/notesSlide" Target="/ppt/notesSlides/notesSlide3.xml" Id="R0beac1e52542449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3062bf8c194914" /><Relationship Type="http://schemas.openxmlformats.org/officeDocument/2006/relationships/notesSlide" Target="/ppt/notesSlides/notesSlide4.xml" Id="Rbf6fb1f61a37416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2b37cc1f714f03" /><Relationship Type="http://schemas.openxmlformats.org/officeDocument/2006/relationships/notesSlide" Target="/ppt/notesSlides/notesSlide5.xml" Id="Rbecbf0d089304a8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004ff258fb48ec" /><Relationship Type="http://schemas.openxmlformats.org/officeDocument/2006/relationships/notesSlide" Target="/ppt/notesSlides/notesSlide6.xml" Id="R6ce7a3d2f42647b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1b8ca39e284d1b" /><Relationship Type="http://schemas.openxmlformats.org/officeDocument/2006/relationships/notesSlide" Target="/ppt/notesSlides/notesSlide7.xml" Id="R041911e47fdf414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369221e2a14f1a" /><Relationship Type="http://schemas.openxmlformats.org/officeDocument/2006/relationships/notesSlide" Target="/ppt/notesSlides/notesSlide8.xml" Id="R65be76dd9d82425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e52ee68d4a4e6a" /><Relationship Type="http://schemas.openxmlformats.org/officeDocument/2006/relationships/notesSlide" Target="/ppt/notesSlides/notesSlide9.xml" Id="R7b7746ab515447a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c43506f077447d" /><Relationship Type="http://schemas.openxmlformats.org/officeDocument/2006/relationships/notesSlide" Target="/ppt/notesSlides/notesSlide10.xml" Id="R344f6eb04d1d423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3307a05fbf4e28" /><Relationship Type="http://schemas.openxmlformats.org/officeDocument/2006/relationships/notesSlide" Target="/ppt/notesSlides/notesSlide11.xml" Id="R7f588f3c1f50494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946c0b15594d38" /><Relationship Type="http://schemas.openxmlformats.org/officeDocument/2006/relationships/notesSlide" Target="/ppt/notesSlides/notesSlide12.xml" Id="Rfee203999335405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16:1  |  Psalms 16:1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大衛的金詩。 神啊，求你保佑我， 因為我投靠你。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Michtam of David. Preserve me, O God: for in thee do I put my trust.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16:2  |  Psalms 16:2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[我的心哪]，你曾對耶和華說：你是我的主； 我的好處不在你以外。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soul, thou hast said unto the LORD, Thou art my Lord: my goodness extendeth not to thee;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16:3  |  Psalms 16:3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論到世上的聖民，他們又美又善， 是我最喜悅的。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to the saints that are in the earth, and to the excellent, in whom is all my delight.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16:4  |  Psalms 16:4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以別[神]代替[耶和華]的， 他們的愁苦必加增； 他們所澆奠的血我不獻上； 我嘴唇也不提別神的名號。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sorrows shall be multiplied that hasten after another god: their drink offerings of blood will I not offer, nor take up their names into my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16:5  |  Psalms 16:5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耶和華是我的產業， 是我杯中的分； 我所得的，你為我持守。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the portion of mine inheritance and of my cup: thou maintainest my lot.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16:6  |  Psalms 16:6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用繩量給我的地界，坐落在佳美之處； 我的產業實在美好。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lines are fallen unto me in pleasant places; yea, I have a goodly heritage.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16:7  |  Psalms 16:7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我必稱頌那指教我的耶和華； 我的心腸在夜間也警戒我。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bless the LORD, who hath given me counsel: my reins also instruct me in the night seasons.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16:8  |  Psalms 16:8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我將耶和華常擺在我面前， 因他在我右邊，我便不致搖動。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set the LORD always before me: because he is at my right hand, I shall not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16:9  |  Psalms 16:9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因此，我的心歡喜，我的靈快樂； 我的肉身也要安然居住。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my heart is glad, and my glory rejoiceth: my flesh also shall rest in hope.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16:10  |  Psalms 16:10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因為你必不將我的靈魂撇在陰間， 也不叫你的聖者見朽壞。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wilt not leave my soul in hell; neither wilt thou suffer thine Holy One to see corruption.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16:11  |  Psalms 16:11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你必將生命的道路指示我。 在你面前有滿足的喜樂； 在你右手中有永遠的福樂。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wilt shew me the path of life: in thy presence is fulness of joy; at thy right hand there are pleasures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2026-08-26T10:28:55.5880000Z</dcterms:created>
  <dcterms:modified xsi:type="dcterms:W3CDTF">2026-08-26T10:28:55.5880000Z</dcterms:modified>
</coreProperties>
</file>