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8243ea084f1437b" /><Relationship Type="http://schemas.openxmlformats.org/officeDocument/2006/relationships/extended-properties" Target="/docProps/app.xml" Id="R636c3f3fbe63409b" /><Relationship Type="http://schemas.openxmlformats.org/officeDocument/2006/relationships/officeDocument" Target="/ppt/presentation.xml" Id="R28c3a3a9cc414db8" /></Relationships>
</file>

<file path=ppt/presentation.xml><?xml version="1.0" encoding="utf-8"?>
<p:presentation xmlns:p="http://schemas.openxmlformats.org/presentationml/2006/main">
  <p:sldMasterIdLst>
    <p:sldMasterId xmlns:r="http://schemas.openxmlformats.org/officeDocument/2006/relationships" id="2147483648" r:id="R9333d31bba6d4bca"/>
  </p:sldMasterIdLst>
  <p:notesMasterIdLst>
    <p:notesMasterId xmlns:r="http://schemas.openxmlformats.org/officeDocument/2006/relationships" r:id="Rd8dd75d599834f1c"/>
  </p:notesMasterIdLst>
  <p:sldIdLst>
    <p:sldId xmlns:r="http://schemas.openxmlformats.org/officeDocument/2006/relationships" id="256" r:id="R1f65fc8f838946c1"/>
    <p:sldId xmlns:r="http://schemas.openxmlformats.org/officeDocument/2006/relationships" id="257" r:id="Rc9be7c717b7943e6"/>
    <p:sldId xmlns:r="http://schemas.openxmlformats.org/officeDocument/2006/relationships" id="258" r:id="R883f7ad2437b44e9"/>
    <p:sldId xmlns:r="http://schemas.openxmlformats.org/officeDocument/2006/relationships" id="259" r:id="Ref3013b55ba541cb"/>
    <p:sldId xmlns:r="http://schemas.openxmlformats.org/officeDocument/2006/relationships" id="260" r:id="R7e91c13da6054677"/>
    <p:sldId xmlns:r="http://schemas.openxmlformats.org/officeDocument/2006/relationships" id="261" r:id="R74fe825c64d44d4c"/>
    <p:sldId xmlns:r="http://schemas.openxmlformats.org/officeDocument/2006/relationships" id="262" r:id="R68f88651b2b14ed2"/>
    <p:sldId xmlns:r="http://schemas.openxmlformats.org/officeDocument/2006/relationships" id="263" r:id="R910f1a1ae3b54230"/>
    <p:sldId xmlns:r="http://schemas.openxmlformats.org/officeDocument/2006/relationships" id="264" r:id="Rbcb23052a6c84617"/>
    <p:sldId xmlns:r="http://schemas.openxmlformats.org/officeDocument/2006/relationships" id="265" r:id="Redae35163ceb4dd0"/>
    <p:sldId xmlns:r="http://schemas.openxmlformats.org/officeDocument/2006/relationships" id="266" r:id="Rf719c04262994442"/>
    <p:sldId xmlns:r="http://schemas.openxmlformats.org/officeDocument/2006/relationships" id="267" r:id="R12b15ae0b9d34e0c"/>
    <p:sldId xmlns:r="http://schemas.openxmlformats.org/officeDocument/2006/relationships" id="268" r:id="R661c8a26e9df4861"/>
    <p:sldId xmlns:r="http://schemas.openxmlformats.org/officeDocument/2006/relationships" id="269" r:id="R8013ddbfaaca4bdc"/>
    <p:sldId xmlns:r="http://schemas.openxmlformats.org/officeDocument/2006/relationships" id="270" r:id="R1bc2d17894da48b9"/>
    <p:sldId xmlns:r="http://schemas.openxmlformats.org/officeDocument/2006/relationships" id="271" r:id="Ra8cb5fd2260a48ef"/>
    <p:sldId xmlns:r="http://schemas.openxmlformats.org/officeDocument/2006/relationships" id="272" r:id="R5bf03bc0caca424c"/>
    <p:sldId xmlns:r="http://schemas.openxmlformats.org/officeDocument/2006/relationships" id="273" r:id="R63df68f585034cec"/>
    <p:sldId xmlns:r="http://schemas.openxmlformats.org/officeDocument/2006/relationships" id="274" r:id="R15606ab8f1fe46d9"/>
    <p:sldId xmlns:r="http://schemas.openxmlformats.org/officeDocument/2006/relationships" id="275" r:id="Rb9b087a1fc3b4d7d"/>
    <p:sldId xmlns:r="http://schemas.openxmlformats.org/officeDocument/2006/relationships" id="276" r:id="Rb0b041665c8b4d56"/>
    <p:sldId xmlns:r="http://schemas.openxmlformats.org/officeDocument/2006/relationships" id="277" r:id="R89a08544492a478b"/>
    <p:sldId xmlns:r="http://schemas.openxmlformats.org/officeDocument/2006/relationships" id="278" r:id="Ra3149d533e124d27"/>
    <p:sldId xmlns:r="http://schemas.openxmlformats.org/officeDocument/2006/relationships" id="279" r:id="R37eca664dff04606"/>
    <p:sldId xmlns:r="http://schemas.openxmlformats.org/officeDocument/2006/relationships" id="280" r:id="Ra788a78deda649c7"/>
    <p:sldId xmlns:r="http://schemas.openxmlformats.org/officeDocument/2006/relationships" id="281" r:id="R565a3ff83ef7406b"/>
    <p:sldId xmlns:r="http://schemas.openxmlformats.org/officeDocument/2006/relationships" id="282" r:id="Rce4f85ffa267462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dd95aa387fd4e83" /><Relationship Type="http://schemas.openxmlformats.org/officeDocument/2006/relationships/slideMaster" Target="/ppt/slideMasters/slideMaster1.xml" Id="R9333d31bba6d4bca" /><Relationship Type="http://schemas.openxmlformats.org/officeDocument/2006/relationships/notesMaster" Target="/ppt/notesMasters/notesMaster1.xml" Id="Rd8dd75d599834f1c" /><Relationship Type="http://schemas.openxmlformats.org/officeDocument/2006/relationships/presProps" Target="/ppt/presProps.xml" Id="R791aeebf1ae84076" /><Relationship Type="http://schemas.openxmlformats.org/officeDocument/2006/relationships/tableStyles" Target="/ppt/tableStyles.xml" Id="Rd62419b40ef04b97" /><Relationship Type="http://schemas.openxmlformats.org/officeDocument/2006/relationships/slide" Target="/ppt/slides/slide1.xml" Id="R1f65fc8f838946c1" /><Relationship Type="http://schemas.openxmlformats.org/officeDocument/2006/relationships/slide" Target="/ppt/slides/slide2.xml" Id="Rc9be7c717b7943e6" /><Relationship Type="http://schemas.openxmlformats.org/officeDocument/2006/relationships/slide" Target="/ppt/slides/slide3.xml" Id="R883f7ad2437b44e9" /><Relationship Type="http://schemas.openxmlformats.org/officeDocument/2006/relationships/slide" Target="/ppt/slides/slide4.xml" Id="Ref3013b55ba541cb" /><Relationship Type="http://schemas.openxmlformats.org/officeDocument/2006/relationships/slide" Target="/ppt/slides/slide5.xml" Id="R7e91c13da6054677" /><Relationship Type="http://schemas.openxmlformats.org/officeDocument/2006/relationships/slide" Target="/ppt/slides/slide6.xml" Id="R74fe825c64d44d4c" /><Relationship Type="http://schemas.openxmlformats.org/officeDocument/2006/relationships/slide" Target="/ppt/slides/slide7.xml" Id="R68f88651b2b14ed2" /><Relationship Type="http://schemas.openxmlformats.org/officeDocument/2006/relationships/slide" Target="/ppt/slides/slide8.xml" Id="R910f1a1ae3b54230" /><Relationship Type="http://schemas.openxmlformats.org/officeDocument/2006/relationships/slide" Target="/ppt/slides/slide9.xml" Id="Rbcb23052a6c84617" /><Relationship Type="http://schemas.openxmlformats.org/officeDocument/2006/relationships/slide" Target="/ppt/slides/slide10.xml" Id="Redae35163ceb4dd0" /><Relationship Type="http://schemas.openxmlformats.org/officeDocument/2006/relationships/slide" Target="/ppt/slides/slide11.xml" Id="Rf719c04262994442" /><Relationship Type="http://schemas.openxmlformats.org/officeDocument/2006/relationships/slide" Target="/ppt/slides/slide12.xml" Id="R12b15ae0b9d34e0c" /><Relationship Type="http://schemas.openxmlformats.org/officeDocument/2006/relationships/slide" Target="/ppt/slides/slide13.xml" Id="R661c8a26e9df4861" /><Relationship Type="http://schemas.openxmlformats.org/officeDocument/2006/relationships/slide" Target="/ppt/slides/slide14.xml" Id="R8013ddbfaaca4bdc" /><Relationship Type="http://schemas.openxmlformats.org/officeDocument/2006/relationships/slide" Target="/ppt/slides/slide15.xml" Id="R1bc2d17894da48b9" /><Relationship Type="http://schemas.openxmlformats.org/officeDocument/2006/relationships/slide" Target="/ppt/slides/slide16.xml" Id="Ra8cb5fd2260a48ef" /><Relationship Type="http://schemas.openxmlformats.org/officeDocument/2006/relationships/slide" Target="/ppt/slides/slide17.xml" Id="R5bf03bc0caca424c" /><Relationship Type="http://schemas.openxmlformats.org/officeDocument/2006/relationships/slide" Target="/ppt/slides/slide18.xml" Id="R63df68f585034cec" /><Relationship Type="http://schemas.openxmlformats.org/officeDocument/2006/relationships/slide" Target="/ppt/slides/slide19.xml" Id="R15606ab8f1fe46d9" /><Relationship Type="http://schemas.openxmlformats.org/officeDocument/2006/relationships/slide" Target="/ppt/slides/slide20.xml" Id="Rb9b087a1fc3b4d7d" /><Relationship Type="http://schemas.openxmlformats.org/officeDocument/2006/relationships/slide" Target="/ppt/slides/slide21.xml" Id="Rb0b041665c8b4d56" /><Relationship Type="http://schemas.openxmlformats.org/officeDocument/2006/relationships/slide" Target="/ppt/slides/slide22.xml" Id="R89a08544492a478b" /><Relationship Type="http://schemas.openxmlformats.org/officeDocument/2006/relationships/slide" Target="/ppt/slides/slide23.xml" Id="Ra3149d533e124d27" /><Relationship Type="http://schemas.openxmlformats.org/officeDocument/2006/relationships/slide" Target="/ppt/slides/slide24.xml" Id="R37eca664dff04606" /><Relationship Type="http://schemas.openxmlformats.org/officeDocument/2006/relationships/slide" Target="/ppt/slides/slide25.xml" Id="Ra788a78deda649c7" /><Relationship Type="http://schemas.openxmlformats.org/officeDocument/2006/relationships/slide" Target="/ppt/slides/slide26.xml" Id="R565a3ff83ef7406b" /><Relationship Type="http://schemas.openxmlformats.org/officeDocument/2006/relationships/slide" Target="/ppt/slides/slide27.xml" Id="Rce4f85ffa267462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a08f85a01e14d5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cb999f3bc364200" /><Relationship Type="http://schemas.openxmlformats.org/officeDocument/2006/relationships/notesMaster" Target="/ppt/notesMasters/notesMaster1.xml" Id="Rf89144af52ac4343" /></Relationships>
</file>

<file path=ppt/notesSlides/_rels/notesSlide2.xml.rels>&#65279;<?xml version="1.0" encoding="utf-8"?><Relationships xmlns="http://schemas.openxmlformats.org/package/2006/relationships"><Relationship Type="http://schemas.openxmlformats.org/officeDocument/2006/relationships/slide" Target="/ppt/slides/slide2.xml" Id="Re0e47ec7f0ac4bcf" /><Relationship Type="http://schemas.openxmlformats.org/officeDocument/2006/relationships/notesMaster" Target="/ppt/notesMasters/notesMaster1.xml" Id="R0c8b163002c44ad7" /></Relationships>
</file>

<file path=ppt/notesSlides/_rels/notesSlide3.xml.rels>&#65279;<?xml version="1.0" encoding="utf-8"?><Relationships xmlns="http://schemas.openxmlformats.org/package/2006/relationships"><Relationship Type="http://schemas.openxmlformats.org/officeDocument/2006/relationships/slide" Target="/ppt/slides/slide3.xml" Id="R8c73d6ac05744362" /><Relationship Type="http://schemas.openxmlformats.org/officeDocument/2006/relationships/notesMaster" Target="/ppt/notesMasters/notesMaster1.xml" Id="Rf86aa2ccd82f44bc" /></Relationships>
</file>

<file path=ppt/notesSlides/_rels/notesSlide4.xml.rels>&#65279;<?xml version="1.0" encoding="utf-8"?><Relationships xmlns="http://schemas.openxmlformats.org/package/2006/relationships"><Relationship Type="http://schemas.openxmlformats.org/officeDocument/2006/relationships/slide" Target="/ppt/slides/slide4.xml" Id="Ra719ec2485a744ff" /><Relationship Type="http://schemas.openxmlformats.org/officeDocument/2006/relationships/notesMaster" Target="/ppt/notesMasters/notesMaster1.xml" Id="Rcf8565882120400c" /></Relationships>
</file>

<file path=ppt/notesSlides/_rels/notesSlide5.xml.rels>&#65279;<?xml version="1.0" encoding="utf-8"?><Relationships xmlns="http://schemas.openxmlformats.org/package/2006/relationships"><Relationship Type="http://schemas.openxmlformats.org/officeDocument/2006/relationships/slide" Target="/ppt/slides/slide5.xml" Id="R4c40a45735204386" /><Relationship Type="http://schemas.openxmlformats.org/officeDocument/2006/relationships/notesMaster" Target="/ppt/notesMasters/notesMaster1.xml" Id="Rc22515e858de42d2" /></Relationships>
</file>

<file path=ppt/notesSlides/_rels/notesSlide6.xml.rels>&#65279;<?xml version="1.0" encoding="utf-8"?><Relationships xmlns="http://schemas.openxmlformats.org/package/2006/relationships"><Relationship Type="http://schemas.openxmlformats.org/officeDocument/2006/relationships/slide" Target="/ppt/slides/slide6.xml" Id="R2d70061241a54c3f" /><Relationship Type="http://schemas.openxmlformats.org/officeDocument/2006/relationships/notesMaster" Target="/ppt/notesMasters/notesMaster1.xml" Id="R64d19090b8ca4379" /></Relationships>
</file>

<file path=ppt/notesSlides/_rels/notesSlide7.xml.rels>&#65279;<?xml version="1.0" encoding="utf-8"?><Relationships xmlns="http://schemas.openxmlformats.org/package/2006/relationships"><Relationship Type="http://schemas.openxmlformats.org/officeDocument/2006/relationships/slide" Target="/ppt/slides/slide7.xml" Id="Rc8aa67d8783e4865" /><Relationship Type="http://schemas.openxmlformats.org/officeDocument/2006/relationships/notesMaster" Target="/ppt/notesMasters/notesMaster1.xml" Id="R2e0caf80ab3b4a62" /></Relationships>
</file>

<file path=ppt/notesSlides/_rels/notesSlide8.xml.rels>&#65279;<?xml version="1.0" encoding="utf-8"?><Relationships xmlns="http://schemas.openxmlformats.org/package/2006/relationships"><Relationship Type="http://schemas.openxmlformats.org/officeDocument/2006/relationships/slide" Target="/ppt/slides/slide8.xml" Id="Rd102c8f3caa94111" /><Relationship Type="http://schemas.openxmlformats.org/officeDocument/2006/relationships/notesMaster" Target="/ppt/notesMasters/notesMaster1.xml" Id="R3e8e57466301441e" /></Relationships>
</file>

<file path=ppt/notesSlides/_rels/notesSlide9.xml.rels>&#65279;<?xml version="1.0" encoding="utf-8"?><Relationships xmlns="http://schemas.openxmlformats.org/package/2006/relationships"><Relationship Type="http://schemas.openxmlformats.org/officeDocument/2006/relationships/slide" Target="/ppt/slides/slide9.xml" Id="Rda718d2612c34508" /><Relationship Type="http://schemas.openxmlformats.org/officeDocument/2006/relationships/notesMaster" Target="/ppt/notesMasters/notesMaster1.xml" Id="R2bebc362cc074c8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c7aca7b5dfc490f" /><Relationship Type="http://schemas.openxmlformats.org/officeDocument/2006/relationships/notesMaster" Target="/ppt/notesMasters/notesMaster1.xml" Id="Rbfcd839f20a0416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4166bacd1854ef4" /><Relationship Type="http://schemas.openxmlformats.org/officeDocument/2006/relationships/notesMaster" Target="/ppt/notesMasters/notesMaster1.xml" Id="R0c38a9fc1c9a418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7d1b4c095b74a20" /><Relationship Type="http://schemas.openxmlformats.org/officeDocument/2006/relationships/notesMaster" Target="/ppt/notesMasters/notesMaster1.xml" Id="R8f7f8c0fbea043a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bac42d05f4b4e26" /><Relationship Type="http://schemas.openxmlformats.org/officeDocument/2006/relationships/notesMaster" Target="/ppt/notesMasters/notesMaster1.xml" Id="R7b77cd0dce03404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5983a266bb64dda" /><Relationship Type="http://schemas.openxmlformats.org/officeDocument/2006/relationships/notesMaster" Target="/ppt/notesMasters/notesMaster1.xml" Id="R0bdefa140b2d480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94ce6ccb0d54b92" /><Relationship Type="http://schemas.openxmlformats.org/officeDocument/2006/relationships/notesMaster" Target="/ppt/notesMasters/notesMaster1.xml" Id="R325d76312a854c8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f7987645b93408f" /><Relationship Type="http://schemas.openxmlformats.org/officeDocument/2006/relationships/notesMaster" Target="/ppt/notesMasters/notesMaster1.xml" Id="R256ec1f878a54ad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6450ebf1a024b09" /><Relationship Type="http://schemas.openxmlformats.org/officeDocument/2006/relationships/notesMaster" Target="/ppt/notesMasters/notesMaster1.xml" Id="Rb227f011bb994dc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e824c8312db4e61" /><Relationship Type="http://schemas.openxmlformats.org/officeDocument/2006/relationships/notesMaster" Target="/ppt/notesMasters/notesMaster1.xml" Id="Rae53105d6d214fc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9b7c48a15b04b4e" /><Relationship Type="http://schemas.openxmlformats.org/officeDocument/2006/relationships/notesMaster" Target="/ppt/notesMasters/notesMaster1.xml" Id="R86425c2e8eab4ba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64db2257f1a49fb" /><Relationship Type="http://schemas.openxmlformats.org/officeDocument/2006/relationships/notesMaster" Target="/ppt/notesMasters/notesMaster1.xml" Id="Re4912ffd79134ea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900450004e14e56" /><Relationship Type="http://schemas.openxmlformats.org/officeDocument/2006/relationships/notesMaster" Target="/ppt/notesMasters/notesMaster1.xml" Id="R9980f9ecde404d5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a21abe536ef34a8e" /><Relationship Type="http://schemas.openxmlformats.org/officeDocument/2006/relationships/notesMaster" Target="/ppt/notesMasters/notesMaster1.xml" Id="R7972a78611fa45a1"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2bd4752d04043e6" /><Relationship Type="http://schemas.openxmlformats.org/officeDocument/2006/relationships/notesMaster" Target="/ppt/notesMasters/notesMaster1.xml" Id="Rfbe455246c984d1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34a6239382c4bbf" /><Relationship Type="http://schemas.openxmlformats.org/officeDocument/2006/relationships/notesMaster" Target="/ppt/notesMasters/notesMaster1.xml" Id="Re5749918bb834780"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91e6ecfc6704dd0" /><Relationship Type="http://schemas.openxmlformats.org/officeDocument/2006/relationships/notesMaster" Target="/ppt/notesMasters/notesMaster1.xml" Id="R4e19811850e8455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9af570dd46f439a" /><Relationship Type="http://schemas.openxmlformats.org/officeDocument/2006/relationships/notesMaster" Target="/ppt/notesMasters/notesMaster1.xml" Id="R1f69bf00cd624c11"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ca1d90101294a8c" /><Relationship Type="http://schemas.openxmlformats.org/officeDocument/2006/relationships/notesMaster" Target="/ppt/notesMasters/notesMaster1.xml" Id="R1c60605a742144b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2876acdec3d44ef" /><Relationship Type="http://schemas.openxmlformats.org/officeDocument/2006/relationships/image" Target="/ppt/media/image.png" Id="R4d49c2c1d81c4b76" /><Relationship Type="http://schemas.openxmlformats.org/officeDocument/2006/relationships/image" Target="/ppt/media/image2.png" Id="R6483c43a7ec6404e" /><Relationship Type="http://schemas.openxmlformats.org/officeDocument/2006/relationships/image" Target="/ppt/media/image.jpeg" Id="R4d19dd8e860e404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57afa3ee90e438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d49c2c1d81c4b7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483c43a7ec6404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d19dd8e860e404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214ccae76b641ba" /><Relationship Type="http://schemas.openxmlformats.org/officeDocument/2006/relationships/slideLayout" Target="/ppt/slideLayouts/slideLayout1.xml" Id="R698d235340344a78" /><Relationship Type="http://schemas.openxmlformats.org/officeDocument/2006/relationships/slideLayout" Target="/ppt/slideLayouts/slideLayout2.xml" Id="R6f423fb598bf419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98d235340344a78"/>
    <p:sldLayoutId xmlns:r="http://schemas.openxmlformats.org/officeDocument/2006/relationships" id="2147483650" r:id="R6f423fb598bf419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ff225fbb718240cc" /><Relationship Type="http://schemas.openxmlformats.org/officeDocument/2006/relationships/notesSlide" Target="/ppt/notesSlides/notesSlide1.xml" Id="Re61a5642933b411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bdb21e81d7943f6" /><Relationship Type="http://schemas.openxmlformats.org/officeDocument/2006/relationships/notesSlide" Target="/ppt/notesSlides/notesSlide2.xml" Id="Rabf400cebea143e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96b38117dd24b7a" /><Relationship Type="http://schemas.openxmlformats.org/officeDocument/2006/relationships/notesSlide" Target="/ppt/notesSlides/notesSlide3.xml" Id="R444e10714d584d8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af63b1163b5457c" /><Relationship Type="http://schemas.openxmlformats.org/officeDocument/2006/relationships/notesSlide" Target="/ppt/notesSlides/notesSlide4.xml" Id="R9a544ee9923c4aa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9e638cdb38b4bfd" /><Relationship Type="http://schemas.openxmlformats.org/officeDocument/2006/relationships/notesSlide" Target="/ppt/notesSlides/notesSlide5.xml" Id="R980f38326e314fd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2f53129e0bf4649" /><Relationship Type="http://schemas.openxmlformats.org/officeDocument/2006/relationships/notesSlide" Target="/ppt/notesSlides/notesSlide6.xml" Id="Rbfd8e62a92b54ec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1cc4dc6b84b409e" /><Relationship Type="http://schemas.openxmlformats.org/officeDocument/2006/relationships/notesSlide" Target="/ppt/notesSlides/notesSlide7.xml" Id="Rdff611b24028432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39ebc31d20449cf" /><Relationship Type="http://schemas.openxmlformats.org/officeDocument/2006/relationships/notesSlide" Target="/ppt/notesSlides/notesSlide8.xml" Id="Rf2bc9437dda54a7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10afc85f3755465c" /><Relationship Type="http://schemas.openxmlformats.org/officeDocument/2006/relationships/notesSlide" Target="/ppt/notesSlides/notesSlide9.xml" Id="R29c6bfec62da476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a3460932c814501" /><Relationship Type="http://schemas.openxmlformats.org/officeDocument/2006/relationships/notesSlide" Target="/ppt/notesSlides/notesSlide10.xml" Id="R32c67e7a3c40429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23d052a345b412e" /><Relationship Type="http://schemas.openxmlformats.org/officeDocument/2006/relationships/notesSlide" Target="/ppt/notesSlides/notesSlide11.xml" Id="Rfd91eb8965e5475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6c2caf1f12f425f" /><Relationship Type="http://schemas.openxmlformats.org/officeDocument/2006/relationships/notesSlide" Target="/ppt/notesSlides/notesSlide12.xml" Id="R813055ac32bf430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5d8090395dd4e29" /><Relationship Type="http://schemas.openxmlformats.org/officeDocument/2006/relationships/notesSlide" Target="/ppt/notesSlides/notesSlide13.xml" Id="R3e725149c025477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feca426d9a09411a" /><Relationship Type="http://schemas.openxmlformats.org/officeDocument/2006/relationships/notesSlide" Target="/ppt/notesSlides/notesSlide14.xml" Id="R93051a6afce54c5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d5679834c244ae9" /><Relationship Type="http://schemas.openxmlformats.org/officeDocument/2006/relationships/notesSlide" Target="/ppt/notesSlides/notesSlide15.xml" Id="R6081c4235e99466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050066308434386" /><Relationship Type="http://schemas.openxmlformats.org/officeDocument/2006/relationships/notesSlide" Target="/ppt/notesSlides/notesSlide16.xml" Id="Ra400de6f461a4ab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51b8abaa0f44b48" /><Relationship Type="http://schemas.openxmlformats.org/officeDocument/2006/relationships/notesSlide" Target="/ppt/notesSlides/notesSlide17.xml" Id="R6cc6c3d6e7bc4c2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4926d2f6ac54677" /><Relationship Type="http://schemas.openxmlformats.org/officeDocument/2006/relationships/notesSlide" Target="/ppt/notesSlides/notesSlide18.xml" Id="R124022eec613481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1673ce19a9e489c" /><Relationship Type="http://schemas.openxmlformats.org/officeDocument/2006/relationships/notesSlide" Target="/ppt/notesSlides/notesSlide19.xml" Id="R518235f0a0f04cc1"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67dda5338904ae9" /><Relationship Type="http://schemas.openxmlformats.org/officeDocument/2006/relationships/notesSlide" Target="/ppt/notesSlides/notesSlide20.xml" Id="R03e57f273dec41d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049dddea6da4f84" /><Relationship Type="http://schemas.openxmlformats.org/officeDocument/2006/relationships/notesSlide" Target="/ppt/notesSlides/notesSlide21.xml" Id="R9df036550e93441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b6545c62bb8e40ae" /><Relationship Type="http://schemas.openxmlformats.org/officeDocument/2006/relationships/notesSlide" Target="/ppt/notesSlides/notesSlide22.xml" Id="Raa78a10969a545b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d3f3cab8c35c48e3" /><Relationship Type="http://schemas.openxmlformats.org/officeDocument/2006/relationships/notesSlide" Target="/ppt/notesSlides/notesSlide23.xml" Id="Re5e2f548dd204f3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44bde544ae040b4" /><Relationship Type="http://schemas.openxmlformats.org/officeDocument/2006/relationships/notesSlide" Target="/ppt/notesSlides/notesSlide24.xml" Id="R15e0ec5c9d9b41c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67fe337f652f42e9" /><Relationship Type="http://schemas.openxmlformats.org/officeDocument/2006/relationships/notesSlide" Target="/ppt/notesSlides/notesSlide25.xml" Id="R49fdf9e91b614241"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23d5d3db061d44c5" /><Relationship Type="http://schemas.openxmlformats.org/officeDocument/2006/relationships/notesSlide" Target="/ppt/notesSlides/notesSlide26.xml" Id="Rc3e71c02d44c4184"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1db1bbfc6ac54b21" /><Relationship Type="http://schemas.openxmlformats.org/officeDocument/2006/relationships/notesSlide" Target="/ppt/notesSlides/notesSlide27.xml" Id="R9c840ad9baca4f7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申命記第7章</a:t>
            </a:r>
          </a:p>
          <a:p xmlns:a="http://schemas.openxmlformats.org/drawingml/2006/main">
            <a:pPr algn="ctr">
              <a:buNone/>
            </a:pPr>
            <a:r>
              <a:rPr sz="2000">
                <a:solidFill>
                  <a:srgbClr val="FFFFFF"/>
                </a:solidFill>
                <a:latin typeface="Georgia"/>
                <a:ea typeface="Georgia"/>
                <a:cs typeface="Georgia"/>
              </a:rPr>
              <a:t>Deuteronomy 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7:1  |  Deuteronomy 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「耶和華－你神領你進入要得為業之地，從你面前趕出許多國民，就是赫人、革迦撒人、亞摩利人、迦南人、比利洗人、希未人、耶布斯人，共七國的民，都比你強大。</a:t>
            </a:r>
          </a:p>
          <a:p xmlns:a="http://schemas.openxmlformats.org/drawingml/2006/main">
            <a:pPr algn="ctr">
              <a:buNone/>
            </a:pPr>
            <a:r>
              <a:rPr sz="1800">
                <a:solidFill>
                  <a:srgbClr val="FFFFFF"/>
                </a:solidFill>
                <a:latin typeface="Georgia"/>
                <a:ea typeface="Georgia"/>
                <a:cs typeface="Georgia"/>
              </a:rPr>
              <a:t>When the LORD thy God shall bring thee into the land whither thou goest to possess it, and hath cast out many nations before thee, the Hittites, and the Girgashites, and the Amorites, and the Canaanites, and the Perizzites, and the Hivites, and the Jebusites, seven nations greater and mightier than thou;</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7:2  |  Deuteronomy 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耶和華－你神將他們交給你擊殺，那時你要把他們滅絕淨盡，不可與他們立約，也不可憐恤他們。</a:t>
            </a:r>
          </a:p>
          <a:p xmlns:a="http://schemas.openxmlformats.org/drawingml/2006/main">
            <a:pPr algn="ctr">
              <a:buNone/>
            </a:pPr>
            <a:r>
              <a:rPr sz="2100">
                <a:solidFill>
                  <a:srgbClr val="FFFFFF"/>
                </a:solidFill>
                <a:latin typeface="Georgia"/>
                <a:ea typeface="Georgia"/>
                <a:cs typeface="Georgia"/>
              </a:rPr>
              <a:t>And when the LORD thy God shall deliver them before thee; thou shalt smite them, and utterly destroy them; thou shalt make no covenant with them, nor shew mercy unto them: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7:3  |  Deuteronomy 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不可與他們結親。不可將你的女兒嫁他們的兒子，也不可叫你的兒子娶他們的女兒；</a:t>
            </a:r>
          </a:p>
          <a:p xmlns:a="http://schemas.openxmlformats.org/drawingml/2006/main">
            <a:pPr algn="ctr">
              <a:buNone/>
            </a:pPr>
            <a:r>
              <a:rPr sz="2400">
                <a:solidFill>
                  <a:srgbClr val="FFFFFF"/>
                </a:solidFill>
                <a:latin typeface="Georgia"/>
                <a:ea typeface="Georgia"/>
                <a:cs typeface="Georgia"/>
              </a:rPr>
              <a:t>Neither shalt thou make marriages with them; thy daughter thou shalt not give unto his son, nor his daughter shalt thou take unto thy son.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7:4  |  Deuteronomy 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因為他必使你兒子轉離不跟從主，去事奉別神，以致耶和華的怒氣向你們發作，就速速地將你們滅絕。</a:t>
            </a:r>
          </a:p>
          <a:p xmlns:a="http://schemas.openxmlformats.org/drawingml/2006/main">
            <a:pPr algn="ctr">
              <a:buNone/>
            </a:pPr>
            <a:r>
              <a:rPr sz="2100">
                <a:solidFill>
                  <a:srgbClr val="FFFFFF"/>
                </a:solidFill>
                <a:latin typeface="Georgia"/>
                <a:ea typeface="Georgia"/>
                <a:cs typeface="Georgia"/>
              </a:rPr>
              <a:t>For they will turn away thy son from following me, that they may serve other gods: so will the anger of the LORD be kindled against you, and destroy thee suddenly.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7:5  |  Deuteronomy 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你們卻要這樣待他們：拆毀他們的祭壇，打碎他們的柱像，砍下他們的木偶，用火焚燒他們雕刻的偶像。</a:t>
            </a:r>
          </a:p>
          <a:p xmlns:a="http://schemas.openxmlformats.org/drawingml/2006/main">
            <a:pPr algn="ctr">
              <a:buNone/>
            </a:pPr>
            <a:r>
              <a:rPr sz="2100">
                <a:solidFill>
                  <a:srgbClr val="FFFFFF"/>
                </a:solidFill>
                <a:latin typeface="Georgia"/>
                <a:ea typeface="Georgia"/>
                <a:cs typeface="Georgia"/>
              </a:rPr>
              <a:t>But thus shall ye deal with them; ye shall destroy their altars, and break down their images, and cut down their groves, and burn their graven images with fire.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7:6  |  Deuteronomy 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因為你歸耶和華－你神為聖潔的民；耶和華－你神從地上的萬民中揀選你，特作自己的子民。</a:t>
            </a:r>
          </a:p>
          <a:p xmlns:a="http://schemas.openxmlformats.org/drawingml/2006/main">
            <a:pPr algn="ctr">
              <a:buNone/>
            </a:pPr>
            <a:r>
              <a:rPr sz="2100">
                <a:solidFill>
                  <a:srgbClr val="FFFFFF"/>
                </a:solidFill>
                <a:latin typeface="Georgia"/>
                <a:ea typeface="Georgia"/>
                <a:cs typeface="Georgia"/>
              </a:rPr>
              <a:t>For thou art an holy people unto the LORD thy God: the LORD thy God hath chosen thee to be a special people unto himself, above all people that are upon the face of the earth.</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7:7  |  Deuteronomy 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「耶和華專愛你們，揀選你們，並非因你們的人數多於別民，原來你們的人數在萬民中是最少的。</a:t>
            </a:r>
          </a:p>
          <a:p xmlns:a="http://schemas.openxmlformats.org/drawingml/2006/main">
            <a:pPr algn="ctr">
              <a:buNone/>
            </a:pPr>
            <a:r>
              <a:rPr sz="2400">
                <a:solidFill>
                  <a:srgbClr val="FFFFFF"/>
                </a:solidFill>
                <a:latin typeface="Georgia"/>
                <a:ea typeface="Georgia"/>
                <a:cs typeface="Georgia"/>
              </a:rPr>
              <a:t>The LORD did not set his love upon you, nor choose you, because ye were more in number than any people; for ye were the fewest of all people: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7:8  |  Deuteronomy 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只因耶和華愛你們，又因要守他向你們列祖所起的誓，就用大能的手領你們出來，從為奴之家救贖你們脫離埃及王法老的手。</a:t>
            </a:r>
          </a:p>
          <a:p xmlns:a="http://schemas.openxmlformats.org/drawingml/2006/main">
            <a:pPr algn="ctr">
              <a:buNone/>
            </a:pPr>
            <a:r>
              <a:rPr sz="1800">
                <a:solidFill>
                  <a:srgbClr val="FFFFFF"/>
                </a:solidFill>
                <a:latin typeface="Georgia"/>
                <a:ea typeface="Georgia"/>
                <a:cs typeface="Georgia"/>
              </a:rPr>
              <a:t>But because the LORD loved you, and because he would keep the oath which he had sworn unto your fathers, hath the LORD brought you out with a mighty hand, and redeemed you out of the house of bondmen, from the hand of Pharaoh king of Egypt.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7:9  |  Deuteronomy 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所以，你要知道耶和華－你的神，他是神，是信實的神；向愛他、守他誡命的人守約，施慈愛，直到千代；</a:t>
            </a:r>
          </a:p>
          <a:p xmlns:a="http://schemas.openxmlformats.org/drawingml/2006/main">
            <a:pPr algn="ctr">
              <a:buNone/>
            </a:pPr>
            <a:r>
              <a:rPr sz="2100">
                <a:solidFill>
                  <a:srgbClr val="FFFFFF"/>
                </a:solidFill>
                <a:latin typeface="Georgia"/>
                <a:ea typeface="Georgia"/>
                <a:cs typeface="Georgia"/>
              </a:rPr>
              <a:t>Know therefore that the LORD thy God, he is God, the faithful God, which keepeth covenant and mercy with them that love him and keep his commandments to a thousand generations;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7:10  |  Deuteronomy 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向恨他的人當面報應他們，將他們滅絕。凡恨他的人必報應他們，決不遲延。</a:t>
            </a:r>
          </a:p>
          <a:p xmlns:a="http://schemas.openxmlformats.org/drawingml/2006/main">
            <a:pPr algn="ctr">
              <a:buNone/>
            </a:pPr>
            <a:r>
              <a:rPr sz="2400">
                <a:solidFill>
                  <a:srgbClr val="FFFFFF"/>
                </a:solidFill>
                <a:latin typeface="Georgia"/>
                <a:ea typeface="Georgia"/>
                <a:cs typeface="Georgia"/>
              </a:rPr>
              <a:t>And repayeth them that hate him to their face, to destroy them: he will not be slack to him that hateth him, he will repay him to his face.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7:11  |  Deuteronomy 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所以，你要謹守遵行我今日所吩咐你的誡命、律例、典章。」</a:t>
            </a:r>
          </a:p>
          <a:p xmlns:a="http://schemas.openxmlformats.org/drawingml/2006/main">
            <a:pPr algn="ctr">
              <a:buNone/>
            </a:pPr>
            <a:r>
              <a:rPr sz="2400">
                <a:solidFill>
                  <a:srgbClr val="FFFFFF"/>
                </a:solidFill>
                <a:latin typeface="Georgia"/>
                <a:ea typeface="Georgia"/>
                <a:cs typeface="Georgia"/>
              </a:rPr>
              <a:t>Thou shalt therefore keep the commandments, and the statutes, and the judgments, which I command thee this day, to do them.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7:12  |  Deuteronomy 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「你們果然聽從這些典章，謹守遵行，耶和華－你神就必照他向你列祖所起的誓守約，施慈愛。</a:t>
            </a:r>
          </a:p>
          <a:p xmlns:a="http://schemas.openxmlformats.org/drawingml/2006/main">
            <a:pPr algn="ctr">
              <a:buNone/>
            </a:pPr>
            <a:r>
              <a:rPr sz="2100">
                <a:solidFill>
                  <a:srgbClr val="FFFFFF"/>
                </a:solidFill>
                <a:latin typeface="Georgia"/>
                <a:ea typeface="Georgia"/>
                <a:cs typeface="Georgia"/>
              </a:rPr>
              <a:t>Wherefore it shall come to pass, if ye hearken to these judgments, and keep, and do them, that the LORD thy God shall keep unto thee the covenant and the mercy which he sware unto thy fathers: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7:13  |  Deuteronomy 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他必愛你，賜福與你，使你人數增多，也必在他向你列祖起誓應許給你的地上賜福與你身所生的，地所產的，並你的五穀、新酒，和油，以及牛犢、羊羔。</a:t>
            </a:r>
          </a:p>
          <a:p xmlns:a="http://schemas.openxmlformats.org/drawingml/2006/main">
            <a:pPr algn="ctr">
              <a:buNone/>
            </a:pPr>
            <a:r>
              <a:rPr sz="1800">
                <a:solidFill>
                  <a:srgbClr val="FFFFFF"/>
                </a:solidFill>
                <a:latin typeface="Georgia"/>
                <a:ea typeface="Georgia"/>
                <a:cs typeface="Georgia"/>
              </a:rPr>
              <a:t>And he will love thee, and bless thee, and multiply thee: he will also bless the fruit of thy womb, and the fruit of thy land, thy corn, and thy wine, and thine oil, the increase of thy kine, and the flocks of thy sheep, in the land which he sware unto thy fathers to give thee.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7:14  |  Deuteronomy 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你必蒙福勝過萬民；你們的男女沒有不能生養的，牲畜也沒有不能生育的。</a:t>
            </a:r>
          </a:p>
          <a:p xmlns:a="http://schemas.openxmlformats.org/drawingml/2006/main">
            <a:pPr algn="ctr">
              <a:buNone/>
            </a:pPr>
            <a:r>
              <a:rPr sz="2400">
                <a:solidFill>
                  <a:srgbClr val="FFFFFF"/>
                </a:solidFill>
                <a:latin typeface="Georgia"/>
                <a:ea typeface="Georgia"/>
                <a:cs typeface="Georgia"/>
              </a:rPr>
              <a:t>Thou shalt be blessed above all people: there shall not be male or female barren among you, or among your cattle.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7:15  |  Deuteronomy 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耶和華必使一切的病症離開你；你所知道埃及各樣的惡疾，他不加在你身上，只加在一切恨你的人身上。</a:t>
            </a:r>
          </a:p>
          <a:p xmlns:a="http://schemas.openxmlformats.org/drawingml/2006/main">
            <a:pPr algn="ctr">
              <a:buNone/>
            </a:pPr>
            <a:r>
              <a:rPr sz="2100">
                <a:solidFill>
                  <a:srgbClr val="FFFFFF"/>
                </a:solidFill>
                <a:latin typeface="Georgia"/>
                <a:ea typeface="Georgia"/>
                <a:cs typeface="Georgia"/>
              </a:rPr>
              <a:t>And the LORD will take away from thee all sickness, and will put none of the evil diseases of Egypt, which thou knowest, upon thee; but will lay them upon all them that hate thee.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7:16  |  Deuteronomy 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耶和華－你神所要交給你的一切人民，你要將他們除滅；你眼不可顧惜他們。你也不可事奉他們的神，因這必成為你的網羅。</a:t>
            </a:r>
          </a:p>
          <a:p xmlns:a="http://schemas.openxmlformats.org/drawingml/2006/main">
            <a:pPr algn="ctr">
              <a:buNone/>
            </a:pPr>
            <a:r>
              <a:rPr sz="2100">
                <a:solidFill>
                  <a:srgbClr val="FFFFFF"/>
                </a:solidFill>
                <a:latin typeface="Georgia"/>
                <a:ea typeface="Georgia"/>
                <a:cs typeface="Georgia"/>
              </a:rPr>
              <a:t>And thou shalt consume all the people which the LORD thy God shall deliver thee; thine eye shall have no pity upon them: neither shalt thou serve their gods; for that will be a snare unto thee.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7:17  |  Deuteronomy 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「你若心裏說，這些國的民比我更多，我怎能趕出他們呢？</a:t>
            </a:r>
          </a:p>
          <a:p xmlns:a="http://schemas.openxmlformats.org/drawingml/2006/main">
            <a:pPr algn="ctr">
              <a:buNone/>
            </a:pPr>
            <a:r>
              <a:rPr sz="2400">
                <a:solidFill>
                  <a:srgbClr val="FFFFFF"/>
                </a:solidFill>
                <a:latin typeface="Georgia"/>
                <a:ea typeface="Georgia"/>
                <a:cs typeface="Georgia"/>
              </a:rPr>
              <a:t>If thou shalt say in thine heart, These nations are more than I; how can I dispossess them?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7:18  |  Deuteronomy 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你不要懼怕他們，要牢牢記念耶和華－你神向法老和埃及全地所行的事，</a:t>
            </a:r>
          </a:p>
          <a:p xmlns:a="http://schemas.openxmlformats.org/drawingml/2006/main">
            <a:pPr algn="ctr">
              <a:buNone/>
            </a:pPr>
            <a:r>
              <a:rPr sz="2400">
                <a:solidFill>
                  <a:srgbClr val="FFFFFF"/>
                </a:solidFill>
                <a:latin typeface="Georgia"/>
                <a:ea typeface="Georgia"/>
                <a:cs typeface="Georgia"/>
              </a:rPr>
              <a:t>Thou shalt not be afraid of them: but shalt well remember what the LORD thy God did unto Pharaoh, and unto all Egypt;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7:19  |  Deuteronomy 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就是你親眼所看見的大試驗、神蹟、奇事，和大能的手，並伸出來的膀臂，都是耶和華－你神領你出來所用的。耶和華－你神必照樣待你所懼怕的一切人民。</a:t>
            </a:r>
          </a:p>
          <a:p xmlns:a="http://schemas.openxmlformats.org/drawingml/2006/main">
            <a:pPr algn="ctr">
              <a:buNone/>
            </a:pPr>
            <a:r>
              <a:rPr sz="1800">
                <a:solidFill>
                  <a:srgbClr val="FFFFFF"/>
                </a:solidFill>
                <a:latin typeface="Georgia"/>
                <a:ea typeface="Georgia"/>
                <a:cs typeface="Georgia"/>
              </a:rPr>
              <a:t>The great temptations which thine eyes saw, and the signs, and the wonders, and the mighty hand, and the stretched out arm, whereby the LORD thy God brought thee out: so shall the LORD thy God do unto all the people of whom thou art afraid.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7:20  |  Deuteronomy 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並且耶和華－你神必打發黃蜂飛到他們中間，直到那剩下而藏躲的人從你面前滅亡。</a:t>
            </a:r>
          </a:p>
          <a:p xmlns:a="http://schemas.openxmlformats.org/drawingml/2006/main">
            <a:pPr algn="ctr">
              <a:buNone/>
            </a:pPr>
            <a:r>
              <a:rPr sz="2400">
                <a:solidFill>
                  <a:srgbClr val="FFFFFF"/>
                </a:solidFill>
                <a:latin typeface="Georgia"/>
                <a:ea typeface="Georgia"/>
                <a:cs typeface="Georgia"/>
              </a:rPr>
              <a:t>Moreover the LORD thy God will send the hornet among them, until they that are left, and hide themselves from thee, be destroyed.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7:21  |  Deuteronomy 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你不要因他們驚恐，因為耶和華－你神在你們中間是大而可畏的神。</a:t>
            </a:r>
          </a:p>
          <a:p xmlns:a="http://schemas.openxmlformats.org/drawingml/2006/main">
            <a:pPr algn="ctr">
              <a:buNone/>
            </a:pPr>
            <a:r>
              <a:rPr sz="2400">
                <a:solidFill>
                  <a:srgbClr val="FFFFFF"/>
                </a:solidFill>
                <a:latin typeface="Georgia"/>
                <a:ea typeface="Georgia"/>
                <a:cs typeface="Georgia"/>
              </a:rPr>
              <a:t>Thou shalt not be affrighted at them: for the LORD thy God is among you, a mighty God and terrible.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7:22  |  Deuteronomy 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耶和華－你神必將這些國的民從你面前漸漸趕出；你不可把他們速速滅盡，恐怕野地的獸多起來害你。</a:t>
            </a:r>
          </a:p>
          <a:p xmlns:a="http://schemas.openxmlformats.org/drawingml/2006/main">
            <a:pPr algn="ctr">
              <a:buNone/>
            </a:pPr>
            <a:r>
              <a:rPr sz="2100">
                <a:solidFill>
                  <a:srgbClr val="FFFFFF"/>
                </a:solidFill>
                <a:latin typeface="Georgia"/>
                <a:ea typeface="Georgia"/>
                <a:cs typeface="Georgia"/>
              </a:rPr>
              <a:t>And the LORD thy God will put out those nations before thee by little and little: thou mayest not consume them at once, lest the beasts of the field increase upon thee.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7:23  |  Deuteronomy 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耶和華－你神必將他們交給你，大大地擾亂他們，直到他們滅絕了；</a:t>
            </a:r>
          </a:p>
          <a:p xmlns:a="http://schemas.openxmlformats.org/drawingml/2006/main">
            <a:pPr algn="ctr">
              <a:buNone/>
            </a:pPr>
            <a:r>
              <a:rPr sz="2400">
                <a:solidFill>
                  <a:srgbClr val="FFFFFF"/>
                </a:solidFill>
                <a:latin typeface="Georgia"/>
                <a:ea typeface="Georgia"/>
                <a:cs typeface="Georgia"/>
              </a:rPr>
              <a:t>But the LORD thy God shall deliver them unto thee, and shall destroy them with a mighty destruction, until they be destroyed.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7:24  |  Deuteronomy 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又要將他們的君王交在你手中，你就使他們的名從天下消滅。必無一人能在你面前站立得住，直到你將他們滅絕了。</a:t>
            </a:r>
          </a:p>
          <a:p xmlns:a="http://schemas.openxmlformats.org/drawingml/2006/main">
            <a:pPr algn="ctr">
              <a:buNone/>
            </a:pPr>
            <a:r>
              <a:rPr sz="2100">
                <a:solidFill>
                  <a:srgbClr val="FFFFFF"/>
                </a:solidFill>
                <a:latin typeface="Georgia"/>
                <a:ea typeface="Georgia"/>
                <a:cs typeface="Georgia"/>
              </a:rPr>
              <a:t>And he shall deliver their kings into thine hand, and thou shalt destroy their name from under heaven: there shall no man be able to stand before thee, until thou have destroyed them.</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7:25  |  Deuteronomy 7:25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他們雕刻的神像，你們要用火焚燒；其上的金銀，你不可貪圖，也不可收取，免得你因此陷入網羅；這原是耶和華－你神所憎惡的。</a:t>
            </a:r>
          </a:p>
          <a:p xmlns:a="http://schemas.openxmlformats.org/drawingml/2006/main">
            <a:pPr algn="ctr">
              <a:buNone/>
            </a:pPr>
            <a:r>
              <a:rPr sz="2100">
                <a:solidFill>
                  <a:srgbClr val="FFFFFF"/>
                </a:solidFill>
                <a:latin typeface="Georgia"/>
                <a:ea typeface="Georgia"/>
                <a:cs typeface="Georgia"/>
              </a:rPr>
              <a:t>The graven images of their gods shall ye burn with fire: thou shalt not desire the silver or gold that is on them, nor take it unto thee, lest thou be snared therein: for it is an abomination to the LORD thy God.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7:26  |  Deuteronomy 7:26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可憎的物，你不可帶進家去；不然，你就成了當毀滅的，與那物一樣。你要十分厭惡，十分憎嫌，因為這是當毀滅的物。」</a:t>
            </a:r>
          </a:p>
          <a:p xmlns:a="http://schemas.openxmlformats.org/drawingml/2006/main">
            <a:pPr algn="ctr">
              <a:buNone/>
            </a:pPr>
            <a:r>
              <a:rPr sz="2100">
                <a:solidFill>
                  <a:srgbClr val="FFFFFF"/>
                </a:solidFill>
                <a:latin typeface="Georgia"/>
                <a:ea typeface="Georgia"/>
                <a:cs typeface="Georgia"/>
              </a:rPr>
              <a:t>Neither shalt thou bring an abomination into thine house, lest thou be a cursed thing like it: but thou shalt utterly detest it, and thou shalt utterly abhor it; for it is a cursed thing.</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2026-08-30T07:21:53.6650000Z</dcterms:created>
  <dcterms:modified xsi:type="dcterms:W3CDTF">2026-08-30T07:21:53.6650000Z</dcterms:modified>
</coreProperties>
</file>