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1ad389daad249c2" /><Relationship Type="http://schemas.openxmlformats.org/officeDocument/2006/relationships/extended-properties" Target="/docProps/app.xml" Id="R2a27a5cc924a4ddd" /><Relationship Type="http://schemas.openxmlformats.org/officeDocument/2006/relationships/officeDocument" Target="/ppt/presentation.xml" Id="R30cfef5901d64ee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350c5d866fd4a03"/>
  </p:sldMasterIdLst>
  <p:notesMasterIdLst>
    <p:notesMasterId xmlns:r="http://schemas.openxmlformats.org/officeDocument/2006/relationships" r:id="R67b054c776504534"/>
  </p:notesMasterIdLst>
  <p:sldIdLst>
    <p:sldId xmlns:r="http://schemas.openxmlformats.org/officeDocument/2006/relationships" id="256" r:id="R07a367514d6d4648"/>
    <p:sldId xmlns:r="http://schemas.openxmlformats.org/officeDocument/2006/relationships" id="257" r:id="R90a4323f3d9741a1"/>
    <p:sldId xmlns:r="http://schemas.openxmlformats.org/officeDocument/2006/relationships" id="258" r:id="Ra809f587f9fd4e71"/>
    <p:sldId xmlns:r="http://schemas.openxmlformats.org/officeDocument/2006/relationships" id="259" r:id="Rc53af7b065644f7b"/>
    <p:sldId xmlns:r="http://schemas.openxmlformats.org/officeDocument/2006/relationships" id="260" r:id="Re7cf0a842dcb4f27"/>
    <p:sldId xmlns:r="http://schemas.openxmlformats.org/officeDocument/2006/relationships" id="261" r:id="R104a85f4cad548c2"/>
    <p:sldId xmlns:r="http://schemas.openxmlformats.org/officeDocument/2006/relationships" id="262" r:id="Rd50a8f21d45042c4"/>
    <p:sldId xmlns:r="http://schemas.openxmlformats.org/officeDocument/2006/relationships" id="263" r:id="R0e035d1a2d374a7e"/>
    <p:sldId xmlns:r="http://schemas.openxmlformats.org/officeDocument/2006/relationships" id="264" r:id="R93e3e278fd234442"/>
    <p:sldId xmlns:r="http://schemas.openxmlformats.org/officeDocument/2006/relationships" id="265" r:id="Rd49aace869fb4ec1"/>
    <p:sldId xmlns:r="http://schemas.openxmlformats.org/officeDocument/2006/relationships" id="266" r:id="Rd6dcc6b613ee4e54"/>
    <p:sldId xmlns:r="http://schemas.openxmlformats.org/officeDocument/2006/relationships" id="267" r:id="Ra285085e7c184012"/>
    <p:sldId xmlns:r="http://schemas.openxmlformats.org/officeDocument/2006/relationships" id="268" r:id="R7175366e54a84dc7"/>
    <p:sldId xmlns:r="http://schemas.openxmlformats.org/officeDocument/2006/relationships" id="269" r:id="R5a4855c47830440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0566d592ac640f5" /><Relationship Type="http://schemas.openxmlformats.org/officeDocument/2006/relationships/slideMaster" Target="/ppt/slideMasters/slideMaster1.xml" Id="Ra350c5d866fd4a03" /><Relationship Type="http://schemas.openxmlformats.org/officeDocument/2006/relationships/notesMaster" Target="/ppt/notesMasters/notesMaster1.xml" Id="R67b054c776504534" /><Relationship Type="http://schemas.openxmlformats.org/officeDocument/2006/relationships/presProps" Target="/ppt/presProps.xml" Id="R33114ee41c7c4cfc" /><Relationship Type="http://schemas.openxmlformats.org/officeDocument/2006/relationships/tableStyles" Target="/ppt/tableStyles.xml" Id="Rfef7bd19014641d3" /><Relationship Type="http://schemas.openxmlformats.org/officeDocument/2006/relationships/slide" Target="/ppt/slides/slide1.xml" Id="R07a367514d6d4648" /><Relationship Type="http://schemas.openxmlformats.org/officeDocument/2006/relationships/slide" Target="/ppt/slides/slide2.xml" Id="R90a4323f3d9741a1" /><Relationship Type="http://schemas.openxmlformats.org/officeDocument/2006/relationships/slide" Target="/ppt/slides/slide3.xml" Id="Ra809f587f9fd4e71" /><Relationship Type="http://schemas.openxmlformats.org/officeDocument/2006/relationships/slide" Target="/ppt/slides/slide4.xml" Id="Rc53af7b065644f7b" /><Relationship Type="http://schemas.openxmlformats.org/officeDocument/2006/relationships/slide" Target="/ppt/slides/slide5.xml" Id="Re7cf0a842dcb4f27" /><Relationship Type="http://schemas.openxmlformats.org/officeDocument/2006/relationships/slide" Target="/ppt/slides/slide6.xml" Id="R104a85f4cad548c2" /><Relationship Type="http://schemas.openxmlformats.org/officeDocument/2006/relationships/slide" Target="/ppt/slides/slide7.xml" Id="Rd50a8f21d45042c4" /><Relationship Type="http://schemas.openxmlformats.org/officeDocument/2006/relationships/slide" Target="/ppt/slides/slide8.xml" Id="R0e035d1a2d374a7e" /><Relationship Type="http://schemas.openxmlformats.org/officeDocument/2006/relationships/slide" Target="/ppt/slides/slide9.xml" Id="R93e3e278fd234442" /><Relationship Type="http://schemas.openxmlformats.org/officeDocument/2006/relationships/slide" Target="/ppt/slides/slide10.xml" Id="Rd49aace869fb4ec1" /><Relationship Type="http://schemas.openxmlformats.org/officeDocument/2006/relationships/slide" Target="/ppt/slides/slide11.xml" Id="Rd6dcc6b613ee4e54" /><Relationship Type="http://schemas.openxmlformats.org/officeDocument/2006/relationships/slide" Target="/ppt/slides/slide12.xml" Id="Ra285085e7c184012" /><Relationship Type="http://schemas.openxmlformats.org/officeDocument/2006/relationships/slide" Target="/ppt/slides/slide13.xml" Id="R7175366e54a84dc7" /><Relationship Type="http://schemas.openxmlformats.org/officeDocument/2006/relationships/slide" Target="/ppt/slides/slide14.xml" Id="R5a4855c47830440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9de3b82ff73468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ea644911e6342bf" /><Relationship Type="http://schemas.openxmlformats.org/officeDocument/2006/relationships/notesMaster" Target="/ppt/notesMasters/notesMaster1.xml" Id="R97bb9e63a755497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3e8781ed3bb42b4" /><Relationship Type="http://schemas.openxmlformats.org/officeDocument/2006/relationships/notesMaster" Target="/ppt/notesMasters/notesMaster1.xml" Id="Rd56f1495e7954d0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4808bf4c1f940bd" /><Relationship Type="http://schemas.openxmlformats.org/officeDocument/2006/relationships/notesMaster" Target="/ppt/notesMasters/notesMaster1.xml" Id="R292c780832434a9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ca3331540094e58" /><Relationship Type="http://schemas.openxmlformats.org/officeDocument/2006/relationships/notesMaster" Target="/ppt/notesMasters/notesMaster1.xml" Id="R15cd09b4300d43f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2ab2f7a154c41fb" /><Relationship Type="http://schemas.openxmlformats.org/officeDocument/2006/relationships/notesMaster" Target="/ppt/notesMasters/notesMaster1.xml" Id="R4584a2939ba346d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5b7457d5c9f49cb" /><Relationship Type="http://schemas.openxmlformats.org/officeDocument/2006/relationships/notesMaster" Target="/ppt/notesMasters/notesMaster1.xml" Id="R82c3bc6f0ac5455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9a0cefa13804770" /><Relationship Type="http://schemas.openxmlformats.org/officeDocument/2006/relationships/notesMaster" Target="/ppt/notesMasters/notesMaster1.xml" Id="Rccb5382cad0142d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7bf47e5872a4012" /><Relationship Type="http://schemas.openxmlformats.org/officeDocument/2006/relationships/notesMaster" Target="/ppt/notesMasters/notesMaster1.xml" Id="Raaf72061878e46a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c9ea07781924c7a" /><Relationship Type="http://schemas.openxmlformats.org/officeDocument/2006/relationships/notesMaster" Target="/ppt/notesMasters/notesMaster1.xml" Id="R030b250e9916408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8cc17b018d44f87" /><Relationship Type="http://schemas.openxmlformats.org/officeDocument/2006/relationships/notesMaster" Target="/ppt/notesMasters/notesMaster1.xml" Id="R5f80bba0a06b4f1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1cd27455aaf4f90" /><Relationship Type="http://schemas.openxmlformats.org/officeDocument/2006/relationships/notesMaster" Target="/ppt/notesMasters/notesMaster1.xml" Id="R1d0214e06995420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b9a0329cec0499e" /><Relationship Type="http://schemas.openxmlformats.org/officeDocument/2006/relationships/notesMaster" Target="/ppt/notesMasters/notesMaster1.xml" Id="R3df3bba7f4e446f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c4c294f020e4038" /><Relationship Type="http://schemas.openxmlformats.org/officeDocument/2006/relationships/notesMaster" Target="/ppt/notesMasters/notesMaster1.xml" Id="R9a129101a1cb46c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471091130c84e75" /><Relationship Type="http://schemas.openxmlformats.org/officeDocument/2006/relationships/notesMaster" Target="/ppt/notesMasters/notesMaster1.xml" Id="Rb321fea184f24cf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21f63010fb9488c" /><Relationship Type="http://schemas.openxmlformats.org/officeDocument/2006/relationships/image" Target="/ppt/media/image.png" Id="R328069c04f6c49f3" /><Relationship Type="http://schemas.openxmlformats.org/officeDocument/2006/relationships/image" Target="/ppt/media/image2.png" Id="R4bbfaf28d17243f1" /><Relationship Type="http://schemas.openxmlformats.org/officeDocument/2006/relationships/image" Target="/ppt/media/image.jpeg" Id="Rc236b4ec07aa44c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2bdcb243e9749c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28069c04f6c49f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bbfaf28d17243f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36b4ec07aa44c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7da9c6edac4405e" /><Relationship Type="http://schemas.openxmlformats.org/officeDocument/2006/relationships/slideLayout" Target="/ppt/slideLayouts/slideLayout1.xml" Id="R6eb85e65895b497f" /><Relationship Type="http://schemas.openxmlformats.org/officeDocument/2006/relationships/slideLayout" Target="/ppt/slideLayouts/slideLayout2.xml" Id="R1bee804a8af8437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eb85e65895b497f"/>
    <p:sldLayoutId xmlns:r="http://schemas.openxmlformats.org/officeDocument/2006/relationships" id="2147483650" r:id="R1bee804a8af8437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f66e01c4184a36" /><Relationship Type="http://schemas.openxmlformats.org/officeDocument/2006/relationships/notesSlide" Target="/ppt/notesSlides/notesSlide1.xml" Id="R71a77c5240134bb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298461cd134d43" /><Relationship Type="http://schemas.openxmlformats.org/officeDocument/2006/relationships/notesSlide" Target="/ppt/notesSlides/notesSlide2.xml" Id="Rbcd531b40e184b4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473be3110c4ab6" /><Relationship Type="http://schemas.openxmlformats.org/officeDocument/2006/relationships/notesSlide" Target="/ppt/notesSlides/notesSlide3.xml" Id="R697d0ef07c44434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2d84e07f684d2d" /><Relationship Type="http://schemas.openxmlformats.org/officeDocument/2006/relationships/notesSlide" Target="/ppt/notesSlides/notesSlide4.xml" Id="R03d861d6212f4df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cc3ab3396c4b17" /><Relationship Type="http://schemas.openxmlformats.org/officeDocument/2006/relationships/notesSlide" Target="/ppt/notesSlides/notesSlide5.xml" Id="Rbccd7a9fe92541e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0f08c19c824e8e" /><Relationship Type="http://schemas.openxmlformats.org/officeDocument/2006/relationships/notesSlide" Target="/ppt/notesSlides/notesSlide6.xml" Id="R19eed6b92d1e409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7e230ae4e74023" /><Relationship Type="http://schemas.openxmlformats.org/officeDocument/2006/relationships/notesSlide" Target="/ppt/notesSlides/notesSlide7.xml" Id="R4208f027b0e243d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368af233184fab" /><Relationship Type="http://schemas.openxmlformats.org/officeDocument/2006/relationships/notesSlide" Target="/ppt/notesSlides/notesSlide8.xml" Id="Ra374def2e6534d7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fb3da0e56b4e97" /><Relationship Type="http://schemas.openxmlformats.org/officeDocument/2006/relationships/notesSlide" Target="/ppt/notesSlides/notesSlide9.xml" Id="R45c9ff25f451472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4e779a90364a04" /><Relationship Type="http://schemas.openxmlformats.org/officeDocument/2006/relationships/notesSlide" Target="/ppt/notesSlides/notesSlide10.xml" Id="R0c28214a593e4f6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f540906552431b" /><Relationship Type="http://schemas.openxmlformats.org/officeDocument/2006/relationships/notesSlide" Target="/ppt/notesSlides/notesSlide11.xml" Id="Rc9dd7b53753f40b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d08dced6ed4b75" /><Relationship Type="http://schemas.openxmlformats.org/officeDocument/2006/relationships/notesSlide" Target="/ppt/notesSlides/notesSlide12.xml" Id="Rfc143be39d06441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872467ee8a41f4" /><Relationship Type="http://schemas.openxmlformats.org/officeDocument/2006/relationships/notesSlide" Target="/ppt/notesSlides/notesSlide13.xml" Id="R3145175e63b841e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14d482efce4dd8" /><Relationship Type="http://schemas.openxmlformats.org/officeDocument/2006/relationships/notesSlide" Target="/ppt/notesSlides/notesSlide14.xml" Id="Rdc7bec3760df4aa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41:1  |  Psalms 41:1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眷顧貧窮的有福了！ 他遭難的日子，耶和華必搭救他。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Blessed is he that considereth the poor: the LORD will deliver him in time of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41:2  |  Psalms 41:2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耶和華必保全他，使他存活； 他必在地上享福。 求你不要把他交給仇敵，遂其所願。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will preserve him, and keep him alive; and he shall be blessed upon the earth: and thou wilt not deliver him unto the will of his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41:3  |  Psalms 41:3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他病重在榻，耶和華必扶持他； 他在病中，你必給他鋪床。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will strengthen him upon the bed of languishing: thou wilt make all his bed in his sickness.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41:4  |  Psalms 41:4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我曾說：耶和華啊，求你憐恤我，醫治我！ 因為我得罪了你。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said, LORD, be merciful unto me: heal my soul; for I have sinned against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41:5  |  Psalms 41:5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我的仇敵用惡言議論我[說]： 他幾時死，他的名才滅亡呢？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enemies speak evil of me, When shall he die, and his name perish?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41:6  |  Psalms 41:6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他來看[我]就說假話； 他心存奸惡，走到外邊才說出來。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he come to see me, he speaketh vanity: his heart gathereth iniquity to itself; when he goeth abroad, he telleth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41:7  |  Psalms 41:7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一切恨我的，都交頭接耳地議論我； 他們設計要害我。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that hate me whisper together against me: against me do they devise my hurt.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41:8  |  Psalms 41:8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[他們說]：有怪病貼在他身上； 他已躺臥，必不能再起來。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evil disease, say they, cleaveth fast unto him: and now that he lieth he shall rise up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41:9  |  Psalms 41:9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連我知己的朋友， 我所倚靠、吃過我飯的也用腳踢我。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mine own familiar friend, in whom I trusted, which did eat of my bread, hath lifted up his heel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41:10  |  Psalms 41:10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耶和華啊，求你憐恤我， 使我起來，好報復他們！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O LORD, be merciful unto me, and raise me up, that I may requite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41:11  |  Psalms 41:11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因我的仇敵不得向我誇勝， 我從此便知道你喜愛我。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this I know that thou favourest me, because mine enemy doth not triumph over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41:12  |  Psalms 41:12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你因我純正就扶持我， 使我永遠站在你的面前。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for me, thou upholdest me in mine integrity, and settest me before thy face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41:13  |  Psalms 41:13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耶和華－以色列的神是應當稱頌的， 從亙古直到永遠。阿們！阿們！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LORD God of Israel from everlasting, and to everlasting. Amen, and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2026-08-26T10:29:47.3330000Z</dcterms:created>
  <dcterms:modified xsi:type="dcterms:W3CDTF">2026-08-26T10:29:47.3330000Z</dcterms:modified>
</coreProperties>
</file>