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234db4186c94a42" /><Relationship Type="http://schemas.openxmlformats.org/officeDocument/2006/relationships/extended-properties" Target="/docProps/app.xml" Id="Rd2e4b9aff8974a15" /><Relationship Type="http://schemas.openxmlformats.org/officeDocument/2006/relationships/officeDocument" Target="/ppt/presentation.xml" Id="R515259b65a1f4502" /></Relationships>
</file>

<file path=ppt/presentation.xml><?xml version="1.0" encoding="utf-8"?>
<p:presentation xmlns:p="http://schemas.openxmlformats.org/presentationml/2006/main">
  <p:sldMasterIdLst>
    <p:sldMasterId xmlns:r="http://schemas.openxmlformats.org/officeDocument/2006/relationships" id="2147483648" r:id="R9fdc901e5eff4593"/>
  </p:sldMasterIdLst>
  <p:notesMasterIdLst>
    <p:notesMasterId xmlns:r="http://schemas.openxmlformats.org/officeDocument/2006/relationships" r:id="R08c2ac4d6ca84d7c"/>
  </p:notesMasterIdLst>
  <p:sldIdLst>
    <p:sldId xmlns:r="http://schemas.openxmlformats.org/officeDocument/2006/relationships" id="256" r:id="Ra6f09943a4154d62"/>
    <p:sldId xmlns:r="http://schemas.openxmlformats.org/officeDocument/2006/relationships" id="257" r:id="R81eb152cd9ea4a48"/>
    <p:sldId xmlns:r="http://schemas.openxmlformats.org/officeDocument/2006/relationships" id="258" r:id="R8ed0469106784ff6"/>
    <p:sldId xmlns:r="http://schemas.openxmlformats.org/officeDocument/2006/relationships" id="259" r:id="R7965be42084d4bf9"/>
    <p:sldId xmlns:r="http://schemas.openxmlformats.org/officeDocument/2006/relationships" id="260" r:id="R7f61e75355a44bf4"/>
    <p:sldId xmlns:r="http://schemas.openxmlformats.org/officeDocument/2006/relationships" id="261" r:id="Rb3749c9f2a904e50"/>
    <p:sldId xmlns:r="http://schemas.openxmlformats.org/officeDocument/2006/relationships" id="262" r:id="Rc9b60220fce34871"/>
    <p:sldId xmlns:r="http://schemas.openxmlformats.org/officeDocument/2006/relationships" id="263" r:id="R847435b1061f4401"/>
    <p:sldId xmlns:r="http://schemas.openxmlformats.org/officeDocument/2006/relationships" id="264" r:id="R814c8f1c582d48b4"/>
    <p:sldId xmlns:r="http://schemas.openxmlformats.org/officeDocument/2006/relationships" id="265" r:id="R68f879b2bb964420"/>
    <p:sldId xmlns:r="http://schemas.openxmlformats.org/officeDocument/2006/relationships" id="266" r:id="R5d5b9d71b7b14df0"/>
    <p:sldId xmlns:r="http://schemas.openxmlformats.org/officeDocument/2006/relationships" id="267" r:id="R85f39fc0b59248b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d58af6794684e93" /><Relationship Type="http://schemas.openxmlformats.org/officeDocument/2006/relationships/slideMaster" Target="/ppt/slideMasters/slideMaster1.xml" Id="R9fdc901e5eff4593" /><Relationship Type="http://schemas.openxmlformats.org/officeDocument/2006/relationships/notesMaster" Target="/ppt/notesMasters/notesMaster1.xml" Id="R08c2ac4d6ca84d7c" /><Relationship Type="http://schemas.openxmlformats.org/officeDocument/2006/relationships/presProps" Target="/ppt/presProps.xml" Id="R04334dcc2bd944ff" /><Relationship Type="http://schemas.openxmlformats.org/officeDocument/2006/relationships/tableStyles" Target="/ppt/tableStyles.xml" Id="Rdb2f537f95ab42b9" /><Relationship Type="http://schemas.openxmlformats.org/officeDocument/2006/relationships/slide" Target="/ppt/slides/slide1.xml" Id="Ra6f09943a4154d62" /><Relationship Type="http://schemas.openxmlformats.org/officeDocument/2006/relationships/slide" Target="/ppt/slides/slide2.xml" Id="R81eb152cd9ea4a48" /><Relationship Type="http://schemas.openxmlformats.org/officeDocument/2006/relationships/slide" Target="/ppt/slides/slide3.xml" Id="R8ed0469106784ff6" /><Relationship Type="http://schemas.openxmlformats.org/officeDocument/2006/relationships/slide" Target="/ppt/slides/slide4.xml" Id="R7965be42084d4bf9" /><Relationship Type="http://schemas.openxmlformats.org/officeDocument/2006/relationships/slide" Target="/ppt/slides/slide5.xml" Id="R7f61e75355a44bf4" /><Relationship Type="http://schemas.openxmlformats.org/officeDocument/2006/relationships/slide" Target="/ppt/slides/slide6.xml" Id="Rb3749c9f2a904e50" /><Relationship Type="http://schemas.openxmlformats.org/officeDocument/2006/relationships/slide" Target="/ppt/slides/slide7.xml" Id="Rc9b60220fce34871" /><Relationship Type="http://schemas.openxmlformats.org/officeDocument/2006/relationships/slide" Target="/ppt/slides/slide8.xml" Id="R847435b1061f4401" /><Relationship Type="http://schemas.openxmlformats.org/officeDocument/2006/relationships/slide" Target="/ppt/slides/slide9.xml" Id="R814c8f1c582d48b4" /><Relationship Type="http://schemas.openxmlformats.org/officeDocument/2006/relationships/slide" Target="/ppt/slides/slide10.xml" Id="R68f879b2bb964420" /><Relationship Type="http://schemas.openxmlformats.org/officeDocument/2006/relationships/slide" Target="/ppt/slides/slide11.xml" Id="R5d5b9d71b7b14df0" /><Relationship Type="http://schemas.openxmlformats.org/officeDocument/2006/relationships/slide" Target="/ppt/slides/slide12.xml" Id="R85f39fc0b59248b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45d27b5923c4f3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8ce98c209f3467a" /><Relationship Type="http://schemas.openxmlformats.org/officeDocument/2006/relationships/notesMaster" Target="/ppt/notesMasters/notesMaster1.xml" Id="R487309a1e09240ef" /></Relationships>
</file>

<file path=ppt/notesSlides/_rels/notesSlide2.xml.rels>&#65279;<?xml version="1.0" encoding="utf-8"?><Relationships xmlns="http://schemas.openxmlformats.org/package/2006/relationships"><Relationship Type="http://schemas.openxmlformats.org/officeDocument/2006/relationships/slide" Target="/ppt/slides/slide2.xml" Id="R7d03518ce3a64756" /><Relationship Type="http://schemas.openxmlformats.org/officeDocument/2006/relationships/notesMaster" Target="/ppt/notesMasters/notesMaster1.xml" Id="Rbf09125940f149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f42738a7ae82449c" /><Relationship Type="http://schemas.openxmlformats.org/officeDocument/2006/relationships/notesMaster" Target="/ppt/notesMasters/notesMaster1.xml" Id="Ree49209a04fa43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5ab2d46953ec4dfb" /><Relationship Type="http://schemas.openxmlformats.org/officeDocument/2006/relationships/notesMaster" Target="/ppt/notesMasters/notesMaster1.xml" Id="R9e7cfc5beddd4cd2" /></Relationships>
</file>

<file path=ppt/notesSlides/_rels/notesSlide5.xml.rels>&#65279;<?xml version="1.0" encoding="utf-8"?><Relationships xmlns="http://schemas.openxmlformats.org/package/2006/relationships"><Relationship Type="http://schemas.openxmlformats.org/officeDocument/2006/relationships/slide" Target="/ppt/slides/slide5.xml" Id="Rb3427b79916e4a0b" /><Relationship Type="http://schemas.openxmlformats.org/officeDocument/2006/relationships/notesMaster" Target="/ppt/notesMasters/notesMaster1.xml" Id="R2e4715c812434b00"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56ed4b6bd74733" /><Relationship Type="http://schemas.openxmlformats.org/officeDocument/2006/relationships/notesMaster" Target="/ppt/notesMasters/notesMaster1.xml" Id="R2ba899339bab4889" /></Relationships>
</file>

<file path=ppt/notesSlides/_rels/notesSlide7.xml.rels>&#65279;<?xml version="1.0" encoding="utf-8"?><Relationships xmlns="http://schemas.openxmlformats.org/package/2006/relationships"><Relationship Type="http://schemas.openxmlformats.org/officeDocument/2006/relationships/slide" Target="/ppt/slides/slide7.xml" Id="Rb211cae486b74fda" /><Relationship Type="http://schemas.openxmlformats.org/officeDocument/2006/relationships/notesMaster" Target="/ppt/notesMasters/notesMaster1.xml" Id="Ref5ede83e24849df" /></Relationships>
</file>

<file path=ppt/notesSlides/_rels/notesSlide8.xml.rels>&#65279;<?xml version="1.0" encoding="utf-8"?><Relationships xmlns="http://schemas.openxmlformats.org/package/2006/relationships"><Relationship Type="http://schemas.openxmlformats.org/officeDocument/2006/relationships/slide" Target="/ppt/slides/slide8.xml" Id="R464ea6d0e572452e" /><Relationship Type="http://schemas.openxmlformats.org/officeDocument/2006/relationships/notesMaster" Target="/ppt/notesMasters/notesMaster1.xml" Id="R2fb1e8d39b504873" /></Relationships>
</file>

<file path=ppt/notesSlides/_rels/notesSlide9.xml.rels>&#65279;<?xml version="1.0" encoding="utf-8"?><Relationships xmlns="http://schemas.openxmlformats.org/package/2006/relationships"><Relationship Type="http://schemas.openxmlformats.org/officeDocument/2006/relationships/slide" Target="/ppt/slides/slide9.xml" Id="R6afd016141e042c1" /><Relationship Type="http://schemas.openxmlformats.org/officeDocument/2006/relationships/notesMaster" Target="/ppt/notesMasters/notesMaster1.xml" Id="R77cfd4c247b04ec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14578fef514edd" /><Relationship Type="http://schemas.openxmlformats.org/officeDocument/2006/relationships/notesMaster" Target="/ppt/notesMasters/notesMaster1.xml" Id="R8b69279a932340e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585c0bc4f24413" /><Relationship Type="http://schemas.openxmlformats.org/officeDocument/2006/relationships/notesMaster" Target="/ppt/notesMasters/notesMaster1.xml" Id="Re8c2b83cbc664a7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555264b677a4e20" /><Relationship Type="http://schemas.openxmlformats.org/officeDocument/2006/relationships/notesMaster" Target="/ppt/notesMasters/notesMaster1.xml" Id="Rfbba063acd2e4f5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afda0307fe041af" /><Relationship Type="http://schemas.openxmlformats.org/officeDocument/2006/relationships/image" Target="/ppt/media/image.png" Id="R4930868bea6a41d9" /><Relationship Type="http://schemas.openxmlformats.org/officeDocument/2006/relationships/image" Target="/ppt/media/image2.png" Id="R1f94bf7e89794067" /><Relationship Type="http://schemas.openxmlformats.org/officeDocument/2006/relationships/image" Target="/ppt/media/image.jpeg" Id="R29fbadd765ea44d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13d2accbc56427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930868bea6a41d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f94bf7e8979406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9fbadd765ea44d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8a5359a43f44913" /><Relationship Type="http://schemas.openxmlformats.org/officeDocument/2006/relationships/slideLayout" Target="/ppt/slideLayouts/slideLayout1.xml" Id="R5ccec986abbf487d" /><Relationship Type="http://schemas.openxmlformats.org/officeDocument/2006/relationships/slideLayout" Target="/ppt/slideLayouts/slideLayout2.xml" Id="R7f40cd3e7e664c2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cec986abbf487d"/>
    <p:sldLayoutId xmlns:r="http://schemas.openxmlformats.org/officeDocument/2006/relationships" id="2147483650" r:id="R7f40cd3e7e664c2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652b276ec46495c" /><Relationship Type="http://schemas.openxmlformats.org/officeDocument/2006/relationships/notesSlide" Target="/ppt/notesSlides/notesSlide1.xml" Id="R0e21612cdd5d40f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33acf9a03cd4526" /><Relationship Type="http://schemas.openxmlformats.org/officeDocument/2006/relationships/notesSlide" Target="/ppt/notesSlides/notesSlide2.xml" Id="Rcaeaf99a6b8a464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1f571a56ac54904" /><Relationship Type="http://schemas.openxmlformats.org/officeDocument/2006/relationships/notesSlide" Target="/ppt/notesSlides/notesSlide3.xml" Id="R4c810cb62f194fc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55399732e4842b3" /><Relationship Type="http://schemas.openxmlformats.org/officeDocument/2006/relationships/notesSlide" Target="/ppt/notesSlides/notesSlide4.xml" Id="Rec7560b2d70b45e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ecc0e78dc274544" /><Relationship Type="http://schemas.openxmlformats.org/officeDocument/2006/relationships/notesSlide" Target="/ppt/notesSlides/notesSlide5.xml" Id="Rf07efd142ec3484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19002a8dcca4723" /><Relationship Type="http://schemas.openxmlformats.org/officeDocument/2006/relationships/notesSlide" Target="/ppt/notesSlides/notesSlide6.xml" Id="R3ee2718612df473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43e3066ee7e4324" /><Relationship Type="http://schemas.openxmlformats.org/officeDocument/2006/relationships/notesSlide" Target="/ppt/notesSlides/notesSlide7.xml" Id="R1328074bddbe4db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3543fe97654c95" /><Relationship Type="http://schemas.openxmlformats.org/officeDocument/2006/relationships/notesSlide" Target="/ppt/notesSlides/notesSlide8.xml" Id="R4b06720398bc485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c5c3ac3dd104ad1" /><Relationship Type="http://schemas.openxmlformats.org/officeDocument/2006/relationships/notesSlide" Target="/ppt/notesSlides/notesSlide9.xml" Id="R8b55e92b92374dd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d7f6198930b4733" /><Relationship Type="http://schemas.openxmlformats.org/officeDocument/2006/relationships/notesSlide" Target="/ppt/notesSlides/notesSlide10.xml" Id="Rfe6028ccf2d3455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8ed0171ec50441c" /><Relationship Type="http://schemas.openxmlformats.org/officeDocument/2006/relationships/notesSlide" Target="/ppt/notesSlides/notesSlide11.xml" Id="R03af2f90974d4cb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5d02afc4feb42d9" /><Relationship Type="http://schemas.openxmlformats.org/officeDocument/2006/relationships/notesSlide" Target="/ppt/notesSlides/notesSlide12.xml" Id="R18b2056c4be2457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啟示錄第4章</a:t>
            </a:r>
          </a:p>
          <a:p xmlns:a="http://schemas.openxmlformats.org/drawingml/2006/main">
            <a:pPr algn="ctr"/>
            <a:r>
              <a:rPr sz="2000">
                <a:solidFill>
                  <a:srgbClr val="FFFFFF"/>
                </a:solidFill>
                <a:latin typeface="Georgia"/>
                <a:ea typeface="Georgia"/>
                <a:cs typeface="Georgia"/>
              </a:rPr>
              <a:t>Revelation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4:1  |  Revelation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此後，我觀看，見天上有門開了。我初次聽見好像吹號的聲音，對我說：「你上到這裏來，我要將以後必成的事指示你。」</a:t>
            </a:r>
          </a:p>
          <a:p xmlns:a="http://schemas.openxmlformats.org/drawingml/2006/main">
            <a:pPr algn="ctr">
              <a:lnSpc>
                <a:spcPct val="112000"/>
              </a:lnSpc>
              <a:buNone/>
            </a:pPr>
            <a:r>
              <a:rPr sz="1900">
                <a:solidFill>
                  <a:srgbClr val="FFFFFF"/>
                </a:solidFill>
                <a:latin typeface="Georgia"/>
                <a:ea typeface="Georgia"/>
                <a:cs typeface="Georgia"/>
              </a:rPr>
              <a:t>After this I looked, and, behold, a door was opened in heaven: and the first voice which I heard was as it were of a trumpet talking with me; which said, Come up hither, and I will shew thee things which must be hereafter.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4:2  |  Revelation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我立刻被[聖]靈感動，見有一個寶座安置在天上，又有一位坐在寶座上。</a:t>
            </a:r>
          </a:p>
          <a:p xmlns:a="http://schemas.openxmlformats.org/drawingml/2006/main">
            <a:pPr algn="ctr">
              <a:lnSpc>
                <a:spcPct val="112000"/>
              </a:lnSpc>
              <a:buNone/>
            </a:pPr>
            <a:r>
              <a:rPr sz="2500">
                <a:solidFill>
                  <a:srgbClr val="FFFFFF"/>
                </a:solidFill>
                <a:latin typeface="Georgia"/>
                <a:ea typeface="Georgia"/>
                <a:cs typeface="Georgia"/>
              </a:rPr>
              <a:t>And immediately I was in the spirit: and, behold, a throne was set in heaven, and one sat on the throne.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4:3  |  Revelation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看那坐着的，好像碧玉和紅寶石；又有虹圍着寶座，好像綠寶石。</a:t>
            </a:r>
          </a:p>
          <a:p xmlns:a="http://schemas.openxmlformats.org/drawingml/2006/main">
            <a:pPr algn="ctr">
              <a:lnSpc>
                <a:spcPct val="112000"/>
              </a:lnSpc>
              <a:buNone/>
            </a:pPr>
            <a:r>
              <a:rPr sz="2300">
                <a:solidFill>
                  <a:srgbClr val="FFFFFF"/>
                </a:solidFill>
                <a:latin typeface="Georgia"/>
                <a:ea typeface="Georgia"/>
                <a:cs typeface="Georgia"/>
              </a:rPr>
              <a:t>And he that sat was to look upon like a jasper and a sardine stone: and there was a rainbow round about the throne, in sight like unto an emerald.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4:4  |  Revelation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寶座的周圍又有二十四個座位；其上坐着二十四位長老，身穿白衣，頭上戴着金冠冕。</a:t>
            </a:r>
          </a:p>
          <a:p xmlns:a="http://schemas.openxmlformats.org/drawingml/2006/main">
            <a:pPr algn="ctr">
              <a:lnSpc>
                <a:spcPct val="112000"/>
              </a:lnSpc>
              <a:buNone/>
            </a:pPr>
            <a:r>
              <a:rPr sz="2100">
                <a:solidFill>
                  <a:srgbClr val="FFFFFF"/>
                </a:solidFill>
                <a:latin typeface="Georgia"/>
                <a:ea typeface="Georgia"/>
                <a:cs typeface="Georgia"/>
              </a:rPr>
              <a:t>And round about the throne were four and twenty seats: and upon the seats I saw four and twenty elders sitting, clothed in white raiment; and they had on their heads crowns of gold.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4:5  |  Revelation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有閃電、聲音、雷轟從寶座中發出；又有七盞火燈在寶座前點着；這七燈就是神的七靈。</a:t>
            </a:r>
          </a:p>
          <a:p xmlns:a="http://schemas.openxmlformats.org/drawingml/2006/main">
            <a:pPr algn="ctr">
              <a:lnSpc>
                <a:spcPct val="112000"/>
              </a:lnSpc>
              <a:buNone/>
            </a:pPr>
            <a:r>
              <a:rPr sz="2300">
                <a:solidFill>
                  <a:srgbClr val="FFFFFF"/>
                </a:solidFill>
                <a:latin typeface="Georgia"/>
                <a:ea typeface="Georgia"/>
                <a:cs typeface="Georgia"/>
              </a:rPr>
              <a:t>And out of the throne proceeded lightnings and thunderings and voices: and there were seven lamps of fire burning before the throne, which are the seven Spirits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4:6  |  Revelation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寶座前好像一個玻璃海，如同水晶。 寶座中和寶座周圍有四個活物，前後遍體都滿了眼睛。</a:t>
            </a:r>
          </a:p>
          <a:p xmlns:a="http://schemas.openxmlformats.org/drawingml/2006/main">
            <a:pPr algn="ctr">
              <a:lnSpc>
                <a:spcPct val="112000"/>
              </a:lnSpc>
              <a:buNone/>
            </a:pPr>
            <a:r>
              <a:rPr sz="2300">
                <a:solidFill>
                  <a:srgbClr val="FFFFFF"/>
                </a:solidFill>
                <a:latin typeface="Georgia"/>
                <a:ea typeface="Georgia"/>
                <a:cs typeface="Georgia"/>
              </a:rPr>
              <a:t>And before the throne there was a sea of glass like unto crystal: and in the midst of the throne, and round about the throne, were four beasts full of eyes before and behind.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4:7  |  Revelation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第一個活物像獅子，第二個像牛犢，第三個臉面像人，第四個像飛鷹。</a:t>
            </a:r>
          </a:p>
          <a:p xmlns:a="http://schemas.openxmlformats.org/drawingml/2006/main">
            <a:pPr algn="ctr">
              <a:lnSpc>
                <a:spcPct val="112000"/>
              </a:lnSpc>
              <a:buNone/>
            </a:pPr>
            <a:r>
              <a:rPr sz="2300">
                <a:solidFill>
                  <a:srgbClr val="FFFFFF"/>
                </a:solidFill>
                <a:latin typeface="Georgia"/>
                <a:ea typeface="Georgia"/>
                <a:cs typeface="Georgia"/>
              </a:rPr>
              <a:t>And the first beast was like a lion, and the second beast like a calf, and the third beast had a face as a man, and the fourth beast was like a flying eagle.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4:8  |  Revelation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四活物各有六個翅膀，遍體內外都滿了眼睛。他們晝夜不住地說： 聖哉！聖哉！聖哉！ 主神是昔在、今在、 以後[永]在的全能者。</a:t>
            </a:r>
          </a:p>
          <a:p xmlns:a="http://schemas.openxmlformats.org/drawingml/2006/main">
            <a:pPr algn="ctr">
              <a:lnSpc>
                <a:spcPct val="112000"/>
              </a:lnSpc>
              <a:buNone/>
            </a:pPr>
            <a:r>
              <a:rPr sz="2100">
                <a:solidFill>
                  <a:srgbClr val="FFFFFF"/>
                </a:solidFill>
                <a:latin typeface="Georgia"/>
                <a:ea typeface="Georgia"/>
                <a:cs typeface="Georgia"/>
              </a:rPr>
              <a:t>And the four beasts had each of them six wings about him; and they were full of eyes within: and they rest not day and night, saying, Holy, holy, holy, Lord God Almighty, which was, and is, and is to come.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4:9  |  Revelation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每逢四活物將榮耀、尊貴、感謝歸給那坐在寶座上、活到永永遠遠者的時候，</a:t>
            </a:r>
          </a:p>
          <a:p xmlns:a="http://schemas.openxmlformats.org/drawingml/2006/main">
            <a:pPr algn="ctr">
              <a:lnSpc>
                <a:spcPct val="112000"/>
              </a:lnSpc>
              <a:buNone/>
            </a:pPr>
            <a:r>
              <a:rPr sz="2500">
                <a:solidFill>
                  <a:srgbClr val="FFFFFF"/>
                </a:solidFill>
                <a:latin typeface="Georgia"/>
                <a:ea typeface="Georgia"/>
                <a:cs typeface="Georgia"/>
              </a:rPr>
              <a:t>And when those beasts give glory and honour and thanks to him that sat on the throne, who liveth for ever and ever,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4:10  |  Revelation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那二十四位長老就俯伏在坐寶座的面前敬拜那活到永永遠遠的，又把他們的冠冕放在寶座前，說：</a:t>
            </a:r>
          </a:p>
          <a:p xmlns:a="http://schemas.openxmlformats.org/drawingml/2006/main">
            <a:pPr algn="ctr">
              <a:lnSpc>
                <a:spcPct val="112000"/>
              </a:lnSpc>
              <a:buNone/>
            </a:pPr>
            <a:r>
              <a:rPr sz="2300">
                <a:solidFill>
                  <a:srgbClr val="FFFFFF"/>
                </a:solidFill>
                <a:latin typeface="Georgia"/>
                <a:ea typeface="Georgia"/>
                <a:cs typeface="Georgia"/>
              </a:rPr>
              <a:t>The four and twenty elders fall down before him that sat on the throne, and worship him that liveth for ever and ever, and cast their crowns before the throne,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4:11  |  Revelation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我們的主，我們的神， 你是配得榮耀、尊貴、權柄的； 因為你創造了萬物， 並且萬物是因你的旨意被創造而有的。</a:t>
            </a:r>
          </a:p>
          <a:p xmlns:a="http://schemas.openxmlformats.org/drawingml/2006/main">
            <a:pPr algn="ctr">
              <a:lnSpc>
                <a:spcPct val="112000"/>
              </a:lnSpc>
              <a:buNone/>
            </a:pPr>
            <a:r>
              <a:rPr sz="2300">
                <a:solidFill>
                  <a:srgbClr val="FFFFFF"/>
                </a:solidFill>
                <a:latin typeface="Georgia"/>
                <a:ea typeface="Georgia"/>
                <a:cs typeface="Georgia"/>
              </a:rPr>
              <a:t>Thou art worthy, O Lord, to receive glory and honour and power: for thou hast created all things, and for thy pleasure they are and were created.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2026-08-26T15:01:21.4050000Z</dcterms:created>
  <dcterms:modified xsi:type="dcterms:W3CDTF">2026-08-26T15:01:21.4050000Z</dcterms:modified>
</coreProperties>
</file>