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58c4eb5bde84765" /><Relationship Type="http://schemas.openxmlformats.org/officeDocument/2006/relationships/extended-properties" Target="/docProps/app.xml" Id="Rf114bc37b3ec4fa7" /><Relationship Type="http://schemas.openxmlformats.org/officeDocument/2006/relationships/officeDocument" Target="/ppt/presentation.xml" Id="Rca8eb64fc5cc45f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da48fc920ab4339"/>
  </p:sldMasterIdLst>
  <p:notesMasterIdLst>
    <p:notesMasterId xmlns:r="http://schemas.openxmlformats.org/officeDocument/2006/relationships" r:id="Reac3e95a0242425e"/>
  </p:notesMasterIdLst>
  <p:sldIdLst>
    <p:sldId xmlns:r="http://schemas.openxmlformats.org/officeDocument/2006/relationships" id="256" r:id="R08526b0de29c4e1c"/>
    <p:sldId xmlns:r="http://schemas.openxmlformats.org/officeDocument/2006/relationships" id="257" r:id="Rd82e9bcb9f194a8a"/>
    <p:sldId xmlns:r="http://schemas.openxmlformats.org/officeDocument/2006/relationships" id="258" r:id="R32107dce9cba42de"/>
    <p:sldId xmlns:r="http://schemas.openxmlformats.org/officeDocument/2006/relationships" id="259" r:id="Rd2f04e65eeb24624"/>
    <p:sldId xmlns:r="http://schemas.openxmlformats.org/officeDocument/2006/relationships" id="260" r:id="Rbef424e43c474c1c"/>
    <p:sldId xmlns:r="http://schemas.openxmlformats.org/officeDocument/2006/relationships" id="261" r:id="Rd00d00f41b58427a"/>
    <p:sldId xmlns:r="http://schemas.openxmlformats.org/officeDocument/2006/relationships" id="262" r:id="R7f8a2f2493b44fb8"/>
    <p:sldId xmlns:r="http://schemas.openxmlformats.org/officeDocument/2006/relationships" id="263" r:id="R6a1070c2c39e4ff7"/>
    <p:sldId xmlns:r="http://schemas.openxmlformats.org/officeDocument/2006/relationships" id="264" r:id="R28d9a373256f43d5"/>
    <p:sldId xmlns:r="http://schemas.openxmlformats.org/officeDocument/2006/relationships" id="265" r:id="R2b67f05bb3fd4b5e"/>
    <p:sldId xmlns:r="http://schemas.openxmlformats.org/officeDocument/2006/relationships" id="266" r:id="R6ae84bbfa5644804"/>
    <p:sldId xmlns:r="http://schemas.openxmlformats.org/officeDocument/2006/relationships" id="267" r:id="Rf19e51460f0a436d"/>
    <p:sldId xmlns:r="http://schemas.openxmlformats.org/officeDocument/2006/relationships" id="268" r:id="Rea1914224c7242e8"/>
    <p:sldId xmlns:r="http://schemas.openxmlformats.org/officeDocument/2006/relationships" id="269" r:id="R7686e10659584b22"/>
    <p:sldId xmlns:r="http://schemas.openxmlformats.org/officeDocument/2006/relationships" id="270" r:id="R078c24be07ba4099"/>
    <p:sldId xmlns:r="http://schemas.openxmlformats.org/officeDocument/2006/relationships" id="271" r:id="Re179c8888db144f2"/>
    <p:sldId xmlns:r="http://schemas.openxmlformats.org/officeDocument/2006/relationships" id="272" r:id="R9b36e5ac1fc04eaa"/>
    <p:sldId xmlns:r="http://schemas.openxmlformats.org/officeDocument/2006/relationships" id="273" r:id="R0c625bf5d3d2424a"/>
    <p:sldId xmlns:r="http://schemas.openxmlformats.org/officeDocument/2006/relationships" id="274" r:id="Rbce51d04b6b84ea6"/>
    <p:sldId xmlns:r="http://schemas.openxmlformats.org/officeDocument/2006/relationships" id="275" r:id="Rc7daf503fc114377"/>
    <p:sldId xmlns:r="http://schemas.openxmlformats.org/officeDocument/2006/relationships" id="276" r:id="Rb55e453da1cd4a07"/>
    <p:sldId xmlns:r="http://schemas.openxmlformats.org/officeDocument/2006/relationships" id="277" r:id="Re6f0992935af47aa"/>
    <p:sldId xmlns:r="http://schemas.openxmlformats.org/officeDocument/2006/relationships" id="278" r:id="R2ef5e5be71084654"/>
    <p:sldId xmlns:r="http://schemas.openxmlformats.org/officeDocument/2006/relationships" id="279" r:id="R05cb37d5986542a3"/>
    <p:sldId xmlns:r="http://schemas.openxmlformats.org/officeDocument/2006/relationships" id="280" r:id="Rfd69a9bc13844468"/>
    <p:sldId xmlns:r="http://schemas.openxmlformats.org/officeDocument/2006/relationships" id="281" r:id="R194bc504954c49c3"/>
    <p:sldId xmlns:r="http://schemas.openxmlformats.org/officeDocument/2006/relationships" id="282" r:id="R4efe0b02bfa244d8"/>
    <p:sldId xmlns:r="http://schemas.openxmlformats.org/officeDocument/2006/relationships" id="283" r:id="R2a552762d9f7427c"/>
    <p:sldId xmlns:r="http://schemas.openxmlformats.org/officeDocument/2006/relationships" id="284" r:id="Rcfb0960922f64c46"/>
    <p:sldId xmlns:r="http://schemas.openxmlformats.org/officeDocument/2006/relationships" id="285" r:id="R26365f9ddd9140c1"/>
    <p:sldId xmlns:r="http://schemas.openxmlformats.org/officeDocument/2006/relationships" id="286" r:id="Re147d23538434239"/>
    <p:sldId xmlns:r="http://schemas.openxmlformats.org/officeDocument/2006/relationships" id="287" r:id="R0f3b3be69fb2445c"/>
    <p:sldId xmlns:r="http://schemas.openxmlformats.org/officeDocument/2006/relationships" id="288" r:id="Rdb50eabf11444655"/>
    <p:sldId xmlns:r="http://schemas.openxmlformats.org/officeDocument/2006/relationships" id="289" r:id="R688d7b3fb9854a64"/>
    <p:sldId xmlns:r="http://schemas.openxmlformats.org/officeDocument/2006/relationships" id="290" r:id="R89b59f9e81c3486c"/>
    <p:sldId xmlns:r="http://schemas.openxmlformats.org/officeDocument/2006/relationships" id="291" r:id="R66ef098536244387"/>
    <p:sldId xmlns:r="http://schemas.openxmlformats.org/officeDocument/2006/relationships" id="292" r:id="R07c215c19eba4356"/>
    <p:sldId xmlns:r="http://schemas.openxmlformats.org/officeDocument/2006/relationships" id="293" r:id="R6c781b8dde074bd3"/>
    <p:sldId xmlns:r="http://schemas.openxmlformats.org/officeDocument/2006/relationships" id="294" r:id="R4af8ec32d9644780"/>
    <p:sldId xmlns:r="http://schemas.openxmlformats.org/officeDocument/2006/relationships" id="295" r:id="R888e7e637948446d"/>
    <p:sldId xmlns:r="http://schemas.openxmlformats.org/officeDocument/2006/relationships" id="296" r:id="R292e981e4b614dab"/>
    <p:sldId xmlns:r="http://schemas.openxmlformats.org/officeDocument/2006/relationships" id="297" r:id="R9f4d9e1dbb5b4a7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2e6888aaa6c40f3" /><Relationship Type="http://schemas.openxmlformats.org/officeDocument/2006/relationships/slideMaster" Target="/ppt/slideMasters/slideMaster1.xml" Id="R5da48fc920ab4339" /><Relationship Type="http://schemas.openxmlformats.org/officeDocument/2006/relationships/notesMaster" Target="/ppt/notesMasters/notesMaster1.xml" Id="Reac3e95a0242425e" /><Relationship Type="http://schemas.openxmlformats.org/officeDocument/2006/relationships/presProps" Target="/ppt/presProps.xml" Id="R314c14b188e34a24" /><Relationship Type="http://schemas.openxmlformats.org/officeDocument/2006/relationships/tableStyles" Target="/ppt/tableStyles.xml" Id="R09962398be8745bb" /><Relationship Type="http://schemas.openxmlformats.org/officeDocument/2006/relationships/slide" Target="/ppt/slides/slide1.xml" Id="R08526b0de29c4e1c" /><Relationship Type="http://schemas.openxmlformats.org/officeDocument/2006/relationships/slide" Target="/ppt/slides/slide2.xml" Id="Rd82e9bcb9f194a8a" /><Relationship Type="http://schemas.openxmlformats.org/officeDocument/2006/relationships/slide" Target="/ppt/slides/slide3.xml" Id="R32107dce9cba42de" /><Relationship Type="http://schemas.openxmlformats.org/officeDocument/2006/relationships/slide" Target="/ppt/slides/slide4.xml" Id="Rd2f04e65eeb24624" /><Relationship Type="http://schemas.openxmlformats.org/officeDocument/2006/relationships/slide" Target="/ppt/slides/slide5.xml" Id="Rbef424e43c474c1c" /><Relationship Type="http://schemas.openxmlformats.org/officeDocument/2006/relationships/slide" Target="/ppt/slides/slide6.xml" Id="Rd00d00f41b58427a" /><Relationship Type="http://schemas.openxmlformats.org/officeDocument/2006/relationships/slide" Target="/ppt/slides/slide7.xml" Id="R7f8a2f2493b44fb8" /><Relationship Type="http://schemas.openxmlformats.org/officeDocument/2006/relationships/slide" Target="/ppt/slides/slide8.xml" Id="R6a1070c2c39e4ff7" /><Relationship Type="http://schemas.openxmlformats.org/officeDocument/2006/relationships/slide" Target="/ppt/slides/slide9.xml" Id="R28d9a373256f43d5" /><Relationship Type="http://schemas.openxmlformats.org/officeDocument/2006/relationships/slide" Target="/ppt/slides/slide10.xml" Id="R2b67f05bb3fd4b5e" /><Relationship Type="http://schemas.openxmlformats.org/officeDocument/2006/relationships/slide" Target="/ppt/slides/slide11.xml" Id="R6ae84bbfa5644804" /><Relationship Type="http://schemas.openxmlformats.org/officeDocument/2006/relationships/slide" Target="/ppt/slides/slide12.xml" Id="Rf19e51460f0a436d" /><Relationship Type="http://schemas.openxmlformats.org/officeDocument/2006/relationships/slide" Target="/ppt/slides/slide13.xml" Id="Rea1914224c7242e8" /><Relationship Type="http://schemas.openxmlformats.org/officeDocument/2006/relationships/slide" Target="/ppt/slides/slide14.xml" Id="R7686e10659584b22" /><Relationship Type="http://schemas.openxmlformats.org/officeDocument/2006/relationships/slide" Target="/ppt/slides/slide15.xml" Id="R078c24be07ba4099" /><Relationship Type="http://schemas.openxmlformats.org/officeDocument/2006/relationships/slide" Target="/ppt/slides/slide16.xml" Id="Re179c8888db144f2" /><Relationship Type="http://schemas.openxmlformats.org/officeDocument/2006/relationships/slide" Target="/ppt/slides/slide17.xml" Id="R9b36e5ac1fc04eaa" /><Relationship Type="http://schemas.openxmlformats.org/officeDocument/2006/relationships/slide" Target="/ppt/slides/slide18.xml" Id="R0c625bf5d3d2424a" /><Relationship Type="http://schemas.openxmlformats.org/officeDocument/2006/relationships/slide" Target="/ppt/slides/slide19.xml" Id="Rbce51d04b6b84ea6" /><Relationship Type="http://schemas.openxmlformats.org/officeDocument/2006/relationships/slide" Target="/ppt/slides/slide20.xml" Id="Rc7daf503fc114377" /><Relationship Type="http://schemas.openxmlformats.org/officeDocument/2006/relationships/slide" Target="/ppt/slides/slide21.xml" Id="Rb55e453da1cd4a07" /><Relationship Type="http://schemas.openxmlformats.org/officeDocument/2006/relationships/slide" Target="/ppt/slides/slide22.xml" Id="Re6f0992935af47aa" /><Relationship Type="http://schemas.openxmlformats.org/officeDocument/2006/relationships/slide" Target="/ppt/slides/slide23.xml" Id="R2ef5e5be71084654" /><Relationship Type="http://schemas.openxmlformats.org/officeDocument/2006/relationships/slide" Target="/ppt/slides/slide24.xml" Id="R05cb37d5986542a3" /><Relationship Type="http://schemas.openxmlformats.org/officeDocument/2006/relationships/slide" Target="/ppt/slides/slide25.xml" Id="Rfd69a9bc13844468" /><Relationship Type="http://schemas.openxmlformats.org/officeDocument/2006/relationships/slide" Target="/ppt/slides/slide26.xml" Id="R194bc504954c49c3" /><Relationship Type="http://schemas.openxmlformats.org/officeDocument/2006/relationships/slide" Target="/ppt/slides/slide27.xml" Id="R4efe0b02bfa244d8" /><Relationship Type="http://schemas.openxmlformats.org/officeDocument/2006/relationships/slide" Target="/ppt/slides/slide28.xml" Id="R2a552762d9f7427c" /><Relationship Type="http://schemas.openxmlformats.org/officeDocument/2006/relationships/slide" Target="/ppt/slides/slide29.xml" Id="Rcfb0960922f64c46" /><Relationship Type="http://schemas.openxmlformats.org/officeDocument/2006/relationships/slide" Target="/ppt/slides/slide30.xml" Id="R26365f9ddd9140c1" /><Relationship Type="http://schemas.openxmlformats.org/officeDocument/2006/relationships/slide" Target="/ppt/slides/slide31.xml" Id="Re147d23538434239" /><Relationship Type="http://schemas.openxmlformats.org/officeDocument/2006/relationships/slide" Target="/ppt/slides/slide32.xml" Id="R0f3b3be69fb2445c" /><Relationship Type="http://schemas.openxmlformats.org/officeDocument/2006/relationships/slide" Target="/ppt/slides/slide33.xml" Id="Rdb50eabf11444655" /><Relationship Type="http://schemas.openxmlformats.org/officeDocument/2006/relationships/slide" Target="/ppt/slides/slide34.xml" Id="R688d7b3fb9854a64" /><Relationship Type="http://schemas.openxmlformats.org/officeDocument/2006/relationships/slide" Target="/ppt/slides/slide35.xml" Id="R89b59f9e81c3486c" /><Relationship Type="http://schemas.openxmlformats.org/officeDocument/2006/relationships/slide" Target="/ppt/slides/slide36.xml" Id="R66ef098536244387" /><Relationship Type="http://schemas.openxmlformats.org/officeDocument/2006/relationships/slide" Target="/ppt/slides/slide37.xml" Id="R07c215c19eba4356" /><Relationship Type="http://schemas.openxmlformats.org/officeDocument/2006/relationships/slide" Target="/ppt/slides/slide38.xml" Id="R6c781b8dde074bd3" /><Relationship Type="http://schemas.openxmlformats.org/officeDocument/2006/relationships/slide" Target="/ppt/slides/slide39.xml" Id="R4af8ec32d9644780" /><Relationship Type="http://schemas.openxmlformats.org/officeDocument/2006/relationships/slide" Target="/ppt/slides/slide40.xml" Id="R888e7e637948446d" /><Relationship Type="http://schemas.openxmlformats.org/officeDocument/2006/relationships/slide" Target="/ppt/slides/slide41.xml" Id="R292e981e4b614dab" /><Relationship Type="http://schemas.openxmlformats.org/officeDocument/2006/relationships/slide" Target="/ppt/slides/slide42.xml" Id="R9f4d9e1dbb5b4a7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bd099d925b8470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ae2cbb444a14f64" /><Relationship Type="http://schemas.openxmlformats.org/officeDocument/2006/relationships/notesMaster" Target="/ppt/notesMasters/notesMaster1.xml" Id="R52fbe32cde4d43b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be1a6cece824089" /><Relationship Type="http://schemas.openxmlformats.org/officeDocument/2006/relationships/notesMaster" Target="/ppt/notesMasters/notesMaster1.xml" Id="Re485abf0196a409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492f27aa76248f6" /><Relationship Type="http://schemas.openxmlformats.org/officeDocument/2006/relationships/notesMaster" Target="/ppt/notesMasters/notesMaster1.xml" Id="R7a4b378d5beb4d0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02fe3fac5bc47e4" /><Relationship Type="http://schemas.openxmlformats.org/officeDocument/2006/relationships/notesMaster" Target="/ppt/notesMasters/notesMaster1.xml" Id="Rbca19a829f8c48f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fcbd1540b34495d" /><Relationship Type="http://schemas.openxmlformats.org/officeDocument/2006/relationships/notesMaster" Target="/ppt/notesMasters/notesMaster1.xml" Id="R2b1225d28ef84d2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2affa2aa980472c" /><Relationship Type="http://schemas.openxmlformats.org/officeDocument/2006/relationships/notesMaster" Target="/ppt/notesMasters/notesMaster1.xml" Id="Rd2f7af3da2f644f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d826a0ac4f24e7b" /><Relationship Type="http://schemas.openxmlformats.org/officeDocument/2006/relationships/notesMaster" Target="/ppt/notesMasters/notesMaster1.xml" Id="Rc8037fb1f7534e5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3946730ec3e490d" /><Relationship Type="http://schemas.openxmlformats.org/officeDocument/2006/relationships/notesMaster" Target="/ppt/notesMasters/notesMaster1.xml" Id="R21142d8e639844a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a0eac0117634d39" /><Relationship Type="http://schemas.openxmlformats.org/officeDocument/2006/relationships/notesMaster" Target="/ppt/notesMasters/notesMaster1.xml" Id="R337b55e3ff314e9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88da8cd35244159" /><Relationship Type="http://schemas.openxmlformats.org/officeDocument/2006/relationships/notesMaster" Target="/ppt/notesMasters/notesMaster1.xml" Id="R44949a98296d4d8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794bb1e9ebc462a" /><Relationship Type="http://schemas.openxmlformats.org/officeDocument/2006/relationships/notesMaster" Target="/ppt/notesMasters/notesMaster1.xml" Id="Rfb1c1a93f43e447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efab8782ee5410c" /><Relationship Type="http://schemas.openxmlformats.org/officeDocument/2006/relationships/notesMaster" Target="/ppt/notesMasters/notesMaster1.xml" Id="R7f1831393a94427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aef1a25ce774b51" /><Relationship Type="http://schemas.openxmlformats.org/officeDocument/2006/relationships/notesMaster" Target="/ppt/notesMasters/notesMaster1.xml" Id="Rd51e9902e5ff47d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8bf1acb6729492f" /><Relationship Type="http://schemas.openxmlformats.org/officeDocument/2006/relationships/notesMaster" Target="/ppt/notesMasters/notesMaster1.xml" Id="R1525d9344b7f4e4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1d0dd9935904ace" /><Relationship Type="http://schemas.openxmlformats.org/officeDocument/2006/relationships/notesMaster" Target="/ppt/notesMasters/notesMaster1.xml" Id="R10c409718a7a4e6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8c85bb7edda43ef" /><Relationship Type="http://schemas.openxmlformats.org/officeDocument/2006/relationships/notesMaster" Target="/ppt/notesMasters/notesMaster1.xml" Id="Rfc4a9cb4868241d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223434b5f454388" /><Relationship Type="http://schemas.openxmlformats.org/officeDocument/2006/relationships/notesMaster" Target="/ppt/notesMasters/notesMaster1.xml" Id="Rd0fc42cd1c4d4ce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aee1de703d8464a" /><Relationship Type="http://schemas.openxmlformats.org/officeDocument/2006/relationships/notesMaster" Target="/ppt/notesMasters/notesMaster1.xml" Id="Rc51aa84d35324c7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e8bfdbb3dc14ef3" /><Relationship Type="http://schemas.openxmlformats.org/officeDocument/2006/relationships/notesMaster" Target="/ppt/notesMasters/notesMaster1.xml" Id="R73295a6c0d2e49f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4e198d4585b462c" /><Relationship Type="http://schemas.openxmlformats.org/officeDocument/2006/relationships/notesMaster" Target="/ppt/notesMasters/notesMaster1.xml" Id="R48aa76e2f2cf4d4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598fdd45d0a48d1" /><Relationship Type="http://schemas.openxmlformats.org/officeDocument/2006/relationships/notesMaster" Target="/ppt/notesMasters/notesMaster1.xml" Id="R56415d77aba3415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c79974b3c804514" /><Relationship Type="http://schemas.openxmlformats.org/officeDocument/2006/relationships/notesMaster" Target="/ppt/notesMasters/notesMaster1.xml" Id="R030d51f0acc9451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c4b92e0cd354240" /><Relationship Type="http://schemas.openxmlformats.org/officeDocument/2006/relationships/notesMaster" Target="/ppt/notesMasters/notesMaster1.xml" Id="R3d85a68c49e1465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640783db994540cf" /><Relationship Type="http://schemas.openxmlformats.org/officeDocument/2006/relationships/notesMaster" Target="/ppt/notesMasters/notesMaster1.xml" Id="R1801c13e22a74b3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e388dbf3a6847af" /><Relationship Type="http://schemas.openxmlformats.org/officeDocument/2006/relationships/notesMaster" Target="/ppt/notesMasters/notesMaster1.xml" Id="R373b6ea34bfb4e9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2fb4cf7a71974203" /><Relationship Type="http://schemas.openxmlformats.org/officeDocument/2006/relationships/notesMaster" Target="/ppt/notesMasters/notesMaster1.xml" Id="R5ec854055a374816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1f2e7d764464198" /><Relationship Type="http://schemas.openxmlformats.org/officeDocument/2006/relationships/notesMaster" Target="/ppt/notesMasters/notesMaster1.xml" Id="R526c8ce11e694e6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878e73618c2640f8" /><Relationship Type="http://schemas.openxmlformats.org/officeDocument/2006/relationships/notesMaster" Target="/ppt/notesMasters/notesMaster1.xml" Id="Ra924cc87e3634a3c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2d7278de7c84f73" /><Relationship Type="http://schemas.openxmlformats.org/officeDocument/2006/relationships/notesMaster" Target="/ppt/notesMasters/notesMaster1.xml" Id="R76c621c988314f1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9fdab5dc963f49dc" /><Relationship Type="http://schemas.openxmlformats.org/officeDocument/2006/relationships/notesMaster" Target="/ppt/notesMasters/notesMaster1.xml" Id="R9b2cbb459aa14c4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60d7a81ad274eb8" /><Relationship Type="http://schemas.openxmlformats.org/officeDocument/2006/relationships/notesMaster" Target="/ppt/notesMasters/notesMaster1.xml" Id="R1a620af437b2436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e2588d500874aee" /><Relationship Type="http://schemas.openxmlformats.org/officeDocument/2006/relationships/notesMaster" Target="/ppt/notesMasters/notesMaster1.xml" Id="Rc8fd2074a4874034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a1a11f3331f84cbc" /><Relationship Type="http://schemas.openxmlformats.org/officeDocument/2006/relationships/notesMaster" Target="/ppt/notesMasters/notesMaster1.xml" Id="R94200e9465f34a8f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8bf8b6986ad24e0d" /><Relationship Type="http://schemas.openxmlformats.org/officeDocument/2006/relationships/notesMaster" Target="/ppt/notesMasters/notesMaster1.xml" Id="Rd90c22261e174768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36556c7cc5c40f5" /><Relationship Type="http://schemas.openxmlformats.org/officeDocument/2006/relationships/notesMaster" Target="/ppt/notesMasters/notesMaster1.xml" Id="R8ca2f9d6548e406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9fd1bfe0aa5429d" /><Relationship Type="http://schemas.openxmlformats.org/officeDocument/2006/relationships/notesMaster" Target="/ppt/notesMasters/notesMaster1.xml" Id="Re2e93d89f5464d2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3117fb8a605f4e9f" /><Relationship Type="http://schemas.openxmlformats.org/officeDocument/2006/relationships/notesMaster" Target="/ppt/notesMasters/notesMaster1.xml" Id="Rf0888c8d6f3447b5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176f8e8496b342f5" /><Relationship Type="http://schemas.openxmlformats.org/officeDocument/2006/relationships/notesMaster" Target="/ppt/notesMasters/notesMaster1.xml" Id="Rab493584cf2c4fba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0f252c36d70f4ff6" /><Relationship Type="http://schemas.openxmlformats.org/officeDocument/2006/relationships/notesMaster" Target="/ppt/notesMasters/notesMaster1.xml" Id="Rb8077ea941034d33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2cdf9f4653c241aa" /><Relationship Type="http://schemas.openxmlformats.org/officeDocument/2006/relationships/notesMaster" Target="/ppt/notesMasters/notesMaster1.xml" Id="R3b36190978fe499d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a84decb79e1e49c8" /><Relationship Type="http://schemas.openxmlformats.org/officeDocument/2006/relationships/notesMaster" Target="/ppt/notesMasters/notesMaster1.xml" Id="Ra6424810e89a4125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bf67157e61f14772" /><Relationship Type="http://schemas.openxmlformats.org/officeDocument/2006/relationships/notesMaster" Target="/ppt/notesMasters/notesMaster1.xml" Id="R04fd5da3267d4a6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3006353346499c" /><Relationship Type="http://schemas.openxmlformats.org/officeDocument/2006/relationships/image" Target="/ppt/media/image.png" Id="Reb7d061aa81a41fc" /><Relationship Type="http://schemas.openxmlformats.org/officeDocument/2006/relationships/image" Target="/ppt/media/image2.png" Id="R0e6d14d77ad14aed" /><Relationship Type="http://schemas.openxmlformats.org/officeDocument/2006/relationships/image" Target="/ppt/media/image.jpeg" Id="R96d2aaa93e43402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24526099b1461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b7d061aa81a41f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e6d14d77ad14ae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d2aaa93e43402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4b03142e34e429c" /><Relationship Type="http://schemas.openxmlformats.org/officeDocument/2006/relationships/slideLayout" Target="/ppt/slideLayouts/slideLayout1.xml" Id="Ra52010f3bd444f8e" /><Relationship Type="http://schemas.openxmlformats.org/officeDocument/2006/relationships/slideLayout" Target="/ppt/slideLayouts/slideLayout2.xml" Id="Rfefb5187552d4f0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52010f3bd444f8e"/>
    <p:sldLayoutId xmlns:r="http://schemas.openxmlformats.org/officeDocument/2006/relationships" id="2147483650" r:id="Rfefb5187552d4f0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3ba2a170d54c8b" /><Relationship Type="http://schemas.openxmlformats.org/officeDocument/2006/relationships/notesSlide" Target="/ppt/notesSlides/notesSlide1.xml" Id="R5d949a14c6964aa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b650b39e0b4683" /><Relationship Type="http://schemas.openxmlformats.org/officeDocument/2006/relationships/notesSlide" Target="/ppt/notesSlides/notesSlide2.xml" Id="Reb40fd7dd93645f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ea6b67fc9548b6" /><Relationship Type="http://schemas.openxmlformats.org/officeDocument/2006/relationships/notesSlide" Target="/ppt/notesSlides/notesSlide3.xml" Id="Rb2989be8e6cc49a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ba7c7fe31e49c7" /><Relationship Type="http://schemas.openxmlformats.org/officeDocument/2006/relationships/notesSlide" Target="/ppt/notesSlides/notesSlide4.xml" Id="R0d7a9d2ca9c3418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3fee5eb3484de1" /><Relationship Type="http://schemas.openxmlformats.org/officeDocument/2006/relationships/notesSlide" Target="/ppt/notesSlides/notesSlide5.xml" Id="R523d9478fa7e4dd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4f0d080f084081" /><Relationship Type="http://schemas.openxmlformats.org/officeDocument/2006/relationships/notesSlide" Target="/ppt/notesSlides/notesSlide6.xml" Id="R51ded83387a0467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20fd823ce04719" /><Relationship Type="http://schemas.openxmlformats.org/officeDocument/2006/relationships/notesSlide" Target="/ppt/notesSlides/notesSlide7.xml" Id="R0a3ff51eddab42e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5672218bb34981" /><Relationship Type="http://schemas.openxmlformats.org/officeDocument/2006/relationships/notesSlide" Target="/ppt/notesSlides/notesSlide8.xml" Id="R1211e298368340e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f784194d2c4fa6" /><Relationship Type="http://schemas.openxmlformats.org/officeDocument/2006/relationships/notesSlide" Target="/ppt/notesSlides/notesSlide9.xml" Id="R10ded8b492f44e8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48c11e6cbd45dc" /><Relationship Type="http://schemas.openxmlformats.org/officeDocument/2006/relationships/notesSlide" Target="/ppt/notesSlides/notesSlide10.xml" Id="Rdb91f5603d594a5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55100ce1a64f0a" /><Relationship Type="http://schemas.openxmlformats.org/officeDocument/2006/relationships/notesSlide" Target="/ppt/notesSlides/notesSlide11.xml" Id="R28afde43dabf4ef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ffabf1adc94cc2" /><Relationship Type="http://schemas.openxmlformats.org/officeDocument/2006/relationships/notesSlide" Target="/ppt/notesSlides/notesSlide12.xml" Id="R898940cd9b09418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4689287a004496" /><Relationship Type="http://schemas.openxmlformats.org/officeDocument/2006/relationships/notesSlide" Target="/ppt/notesSlides/notesSlide13.xml" Id="Ra22b38cdbde3443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11ebe4cf4a4037" /><Relationship Type="http://schemas.openxmlformats.org/officeDocument/2006/relationships/notesSlide" Target="/ppt/notesSlides/notesSlide14.xml" Id="Rda2f88673f9d475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8831761f57437c" /><Relationship Type="http://schemas.openxmlformats.org/officeDocument/2006/relationships/notesSlide" Target="/ppt/notesSlides/notesSlide15.xml" Id="R5c6e3b856d6746a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0b213ece8e4935" /><Relationship Type="http://schemas.openxmlformats.org/officeDocument/2006/relationships/notesSlide" Target="/ppt/notesSlides/notesSlide16.xml" Id="Ra30ba8aa940a483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10a293f00643f2" /><Relationship Type="http://schemas.openxmlformats.org/officeDocument/2006/relationships/notesSlide" Target="/ppt/notesSlides/notesSlide17.xml" Id="Raa74ada97b704fb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629e6a7def440b" /><Relationship Type="http://schemas.openxmlformats.org/officeDocument/2006/relationships/notesSlide" Target="/ppt/notesSlides/notesSlide18.xml" Id="Rc69afe227064436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ba988b18de412b" /><Relationship Type="http://schemas.openxmlformats.org/officeDocument/2006/relationships/notesSlide" Target="/ppt/notesSlides/notesSlide19.xml" Id="R27ccd5aae58443d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615eb40bcf4d12" /><Relationship Type="http://schemas.openxmlformats.org/officeDocument/2006/relationships/notesSlide" Target="/ppt/notesSlides/notesSlide20.xml" Id="Rc06e5549308b42a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d8358eb0854250" /><Relationship Type="http://schemas.openxmlformats.org/officeDocument/2006/relationships/notesSlide" Target="/ppt/notesSlides/notesSlide21.xml" Id="R1fa5b92d732947f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288a42ecad4f42" /><Relationship Type="http://schemas.openxmlformats.org/officeDocument/2006/relationships/notesSlide" Target="/ppt/notesSlides/notesSlide22.xml" Id="R1310ade3a9c74e6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beafff07dd423b" /><Relationship Type="http://schemas.openxmlformats.org/officeDocument/2006/relationships/notesSlide" Target="/ppt/notesSlides/notesSlide23.xml" Id="Rfefed9efdc7f40d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4d8036aca64767" /><Relationship Type="http://schemas.openxmlformats.org/officeDocument/2006/relationships/notesSlide" Target="/ppt/notesSlides/notesSlide24.xml" Id="Rb7916dc38e3e475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3aac51420e418c" /><Relationship Type="http://schemas.openxmlformats.org/officeDocument/2006/relationships/notesSlide" Target="/ppt/notesSlides/notesSlide25.xml" Id="R87cf66f718f344e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e4e511926b49de" /><Relationship Type="http://schemas.openxmlformats.org/officeDocument/2006/relationships/notesSlide" Target="/ppt/notesSlides/notesSlide26.xml" Id="Rd6b27fb1c974469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ca7937002c4792" /><Relationship Type="http://schemas.openxmlformats.org/officeDocument/2006/relationships/notesSlide" Target="/ppt/notesSlides/notesSlide27.xml" Id="R36d3facdef43459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688bca24624cf5" /><Relationship Type="http://schemas.openxmlformats.org/officeDocument/2006/relationships/notesSlide" Target="/ppt/notesSlides/notesSlide28.xml" Id="R16bbcccf0b8e4aa6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e229b483df4113" /><Relationship Type="http://schemas.openxmlformats.org/officeDocument/2006/relationships/notesSlide" Target="/ppt/notesSlides/notesSlide29.xml" Id="R7e7b02e72a7c41b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2e12c05c1d4993" /><Relationship Type="http://schemas.openxmlformats.org/officeDocument/2006/relationships/notesSlide" Target="/ppt/notesSlides/notesSlide30.xml" Id="Ra153376c87764d0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11c0448adf49b1" /><Relationship Type="http://schemas.openxmlformats.org/officeDocument/2006/relationships/notesSlide" Target="/ppt/notesSlides/notesSlide31.xml" Id="R4957aa463a944d3b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2c28248b634cc7" /><Relationship Type="http://schemas.openxmlformats.org/officeDocument/2006/relationships/notesSlide" Target="/ppt/notesSlides/notesSlide32.xml" Id="R120fddb1c5d74aca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5139cd5c864409" /><Relationship Type="http://schemas.openxmlformats.org/officeDocument/2006/relationships/notesSlide" Target="/ppt/notesSlides/notesSlide33.xml" Id="Re68a39a2232743b2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b07e8687cb4863" /><Relationship Type="http://schemas.openxmlformats.org/officeDocument/2006/relationships/notesSlide" Target="/ppt/notesSlides/notesSlide34.xml" Id="Rbe7408c47f8b4308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b22232b20849be" /><Relationship Type="http://schemas.openxmlformats.org/officeDocument/2006/relationships/notesSlide" Target="/ppt/notesSlides/notesSlide35.xml" Id="Ra1a631bb5d794b19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015384b441403c" /><Relationship Type="http://schemas.openxmlformats.org/officeDocument/2006/relationships/notesSlide" Target="/ppt/notesSlides/notesSlide36.xml" Id="R85828fd813b74438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6d6226bad44c7f" /><Relationship Type="http://schemas.openxmlformats.org/officeDocument/2006/relationships/notesSlide" Target="/ppt/notesSlides/notesSlide37.xml" Id="R9db51317fc264092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7131d369742f8" /><Relationship Type="http://schemas.openxmlformats.org/officeDocument/2006/relationships/notesSlide" Target="/ppt/notesSlides/notesSlide38.xml" Id="R739dbacdd2b9403a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5c067fed9c4726" /><Relationship Type="http://schemas.openxmlformats.org/officeDocument/2006/relationships/notesSlide" Target="/ppt/notesSlides/notesSlide39.xml" Id="Rc2eed37d8cb742d9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6796e35cfe4e8c" /><Relationship Type="http://schemas.openxmlformats.org/officeDocument/2006/relationships/notesSlide" Target="/ppt/notesSlides/notesSlide40.xml" Id="R335661733649420f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d00be101934c78" /><Relationship Type="http://schemas.openxmlformats.org/officeDocument/2006/relationships/notesSlide" Target="/ppt/notesSlides/notesSlide41.xml" Id="Rc406a184c556499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2d4034f90f45b7" /><Relationship Type="http://schemas.openxmlformats.org/officeDocument/2006/relationships/notesSlide" Target="/ppt/notesSlides/notesSlide42.xml" Id="Rf488b2c1a60e4e1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Mark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  |  Mark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耶穌又在海邊教訓人。有許多人到他那裏聚集，他只得上船坐下。船在海裏，眾人都靠近海，站在岸上。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began again to teach by the sea side: and there was gathered unto him a great multitude, so that he entered into a ship, and sat in the sea; and the whole multitude was by the sea on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  |  Mark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耶穌就用比喻教訓他們許多道理。在教訓之間，對他們說：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taught them many things by parables, and said unto them in his doctrine,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  |  Mark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「你們聽啊！有一個撒種的出去撒種。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Hearken; Behold, there went out a sower to sow: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4:4  |  Mark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撒的時候，有落在路旁的，飛鳥來吃盡了；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as he sowed, some fell by the way side, and the fowls of the air came and devoured it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4:5  |  Mark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有落在土淺石頭地上的，土既不深，發苗最快，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some fell on stony ground, where it had not much earth; and immediately it sprang up, because it had no depth of earth: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4:6  |  Mark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日頭出來一曬，因為沒有根，就枯乾了；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the sun was up, it was scorched; and because it had no root, it withered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4:7  |  Mark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有落在荊棘裏的，荊棘長起來，把它 擠住了，就不結實；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some fell among thorns, and the thorns grew up, and choked it, and it yielded no fruit.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4:8  |  Mark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又有落在好土裏的，就發生長大，結實有三十倍的，有六十倍的，有一百倍的」；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other fell on good ground, and did yield fruit that sprang up and increased; and brought forth, some thirty, and some sixty, and some an hundred.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4:9  |  Mark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又說：「有耳可聽的，就應當聽！」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He that hath ears to hear, let him hear.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4:10  |  Mark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無人的時候，跟隨耶穌的人和十二個門徒問他這比喻的意思。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was alone, they that were about him with the twelve asked of him the parable.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4:11  |  Mark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耶穌對他們說：「神國的奧祕只叫你們知道，若是對外人講，凡事就用比喻，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Unto you it is given to know the mystery of the kingdom of God: but unto them that are without, all these things are done in parables: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4:12  |  Mark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叫他們 看是看見，卻不曉得； 聽是聽見，卻不明白； 恐怕他們回轉過來，就得赦免。」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seeing they may see, and not perceive; and hearing they may hear, and not understand; lest at any time they should be converted, and their sins should be forgiven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4:13  |  Mark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又對他們說：「你們不明白這比喻嗎？這樣怎能明白一切的比喻呢？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Know ye not this parable? and how then will ye know all parables?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4:14  |  Mark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撒種之人所撒的就是道。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sower soweth the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4:15  |  Mark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那撒在路旁的，就是人聽了道，撒但立刻來，把撒在他心裏的道奪了去。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they by the way side, where the word is sown; but when they have heard, Satan cometh immediately, and taketh away the word that was sown in their hearts.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4:16  |  Mark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那撒在石頭地上的，就是人聽了道，立刻歡喜領受，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they likewise which are sown on stony ground; who, when they have heard the word, immediately receive it with gladness;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4:17  |  Mark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但他心裏沒有根，不過是暫時的，及至為道遭了患難，或是受了逼迫，立刻就跌倒了。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have no root in themselves, and so endure but for a time: afterward, when affliction or persecution ariseth for the word’s sake, immediately they are offended.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4:18  |  Mark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還有那撒在荊棘裏的，就是人聽了道，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they which are sown among thorns; such as hear the word,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4:19  |  Mark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後來有世上的思慮、錢財的迷惑，和別樣的私慾進來，把道擠住了，就不能結實。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cares of this world, and the deceitfulness of riches, and the lusts of other things entering in, choke the word, and it becometh unfruitful.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4:20  |  Mark 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那撒在好地上的，就是人聽道，又領受，並且結實，有三十倍的，有六十倍的，有一百倍的。」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are they which are sown on good ground; such as hear the word, and receive it, and bring forth fruit, some thirtyfold, some sixty, and some an hundred.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4:21  |  Mark 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耶穌又對他們說：「人拿燈來，豈是要放在斗底下，床底下，不放在燈臺上嗎？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Is a candle brought to be put under a bushel, or under a bed? and not to be set on a candlestick?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4:22  |  Mark 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因為掩藏的事，沒有不顯出來的；隱瞞的事，沒有不露出來的。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nothing hid, which shall not be manifested; neither was any thing kept secret, but that it should come abroad.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4:23  |  Mark 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有耳可聽的，就應當聽！」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 have ears to hear, let him hear.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4:24  |  Mark 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又說：「你們所聽的要留心。你們用甚麼量器量給人，也必用甚麼量器量給你們，並且要多給你們。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Take heed what ye hear: with what measure ye mete, it shall be measured to you: and unto you that hear shall more be given.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4:25  |  Mark 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因為有的，還要給他；沒有的，連他所有的也要奪去。」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that hath, to him shall be given: and he that hath not, from him shall be taken even that which he hath.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4:26  |  Mark 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又說：「神的國如同人把種撒在地上。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So is the kingdom of God, as if a man should cast seed into the ground;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4:27  |  Mark 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黑夜睡覺，白日起來，這種就發芽漸長，那人卻不曉得如何這樣。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should sleep, and rise night and day, and the seed should spring and grow up, he knoweth not how.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4:28  |  Mark 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地生五穀是出於自然的：先發苗，後長穗，再後穗上結成飽滿的子粒；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earth bringeth forth fruit of herself; first the blade, then the ear, after that the full corn in the 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4:29  |  Mark 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穀既熟了，就用鐮刀去割，因為收成的時候到了。」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the fruit is brought forth, immediately he putteth in the sickle, because the harvest is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4:30  |  Mark 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又說：「神的國，我們可用甚麼比較呢？可用甚麼比喻表明呢？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Whereunto shall we liken the kingdom of God? or with what comparison shall we compare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4:31  |  Mark 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好像一粒芥菜種，種在地裏的時候，雖比地上的百種都小，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like a grain of mustard seed, which, when it is sown in the earth, is less than all the seeds that be in the earth: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4:32  |  Mark 4:32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但種上以後，就長起來，比各樣的菜都大，又長出大枝來，甚至天上的飛鳥可以宿在它 的蔭下。」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it is sown, it groweth up, and becometh greater than all herbs, and shooteth out great branches; so that the fowls of the air may lodge under the shadow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4:33  |  Mark 4:33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耶穌用許多這樣的比喻，照他們所能聽的，對他們講道。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with many such parables spake he the word unto them, as they were able to hear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4:34  |  Mark 4:34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若不用比喻，就不對他們講；沒有人的時候，就把一切的道講給門徒聽。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without a parable spake he not unto them: and when they were alone, he expounded all things to his disciples.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4:35  |  Mark 4:35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當那天晚上，耶穌對門徒說：「我們渡到那邊去吧。」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same day, when the even was come, he saith unto them, Let us pass over unto the other side.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4:36  |  Mark 4:36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門徒離開眾人，耶穌仍在船上，他們就把他一同帶去；也有別的船和他同行。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they had sent away the multitude, they took him even as he was in the ship. And there were also with him other little ships.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4:37  |  Mark 4:37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忽然起了暴風，波浪打入船內，甚至船要滿了水。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arose a great storm of wind, and the waves beat into the ship, so that it was now full.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4:38  |  Mark 4:38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耶穌在船尾上，枕着枕頭睡覺。門徒叫醒了他，說：「夫子！我們喪命，你不顧嗎？」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was in the hinder part of the ship, asleep on a pillow: and they awake him, and say unto him, Master, carest thou not that we perish?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4:39  |  Mark 4:39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耶穌醒了，斥責風，向海說：「住了吧！靜了吧！」風就止住，大大地平靜了。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arose, and rebuked the wind, and said unto the sea, Peace, be still. And the wind ceased, and there was a great calm.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4:40  |  Mark 4:40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耶穌對他們說：「為甚麼膽怯？你們還沒有信心嗎？」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Why are ye so fearful? how is it that ye have no faith?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馬可福音 4:41  |  Mark 4:41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他們就大大地懼怕，彼此說：「這到底是誰，連風和海也聽從他了。」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feared exceedingly, and said one to another, What manner of man is this, that even the wind and the sea obey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2026-08-26T14:21:27.7380000Z</dcterms:created>
  <dcterms:modified xsi:type="dcterms:W3CDTF">2026-08-26T14:21:27.7380000Z</dcterms:modified>
</coreProperties>
</file>