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e63ab0fc8d04f98" /><Relationship Type="http://schemas.openxmlformats.org/officeDocument/2006/relationships/extended-properties" Target="/docProps/app.xml" Id="Rfcabade54b4a40d7" /><Relationship Type="http://schemas.openxmlformats.org/officeDocument/2006/relationships/officeDocument" Target="/ppt/presentation.xml" Id="R791b1015b3c3416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749fe530de746b6"/>
  </p:sldMasterIdLst>
  <p:notesMasterIdLst>
    <p:notesMasterId xmlns:r="http://schemas.openxmlformats.org/officeDocument/2006/relationships" r:id="R8a12ee5ea1af4a10"/>
  </p:notesMasterIdLst>
  <p:sldIdLst>
    <p:sldId xmlns:r="http://schemas.openxmlformats.org/officeDocument/2006/relationships" id="256" r:id="Ra7ebb5c0437d4b44"/>
    <p:sldId xmlns:r="http://schemas.openxmlformats.org/officeDocument/2006/relationships" id="257" r:id="R41f72ca784af433b"/>
    <p:sldId xmlns:r="http://schemas.openxmlformats.org/officeDocument/2006/relationships" id="258" r:id="R1a5ec8b3b97b4965"/>
    <p:sldId xmlns:r="http://schemas.openxmlformats.org/officeDocument/2006/relationships" id="259" r:id="R252db032f0004eca"/>
    <p:sldId xmlns:r="http://schemas.openxmlformats.org/officeDocument/2006/relationships" id="260" r:id="R5232416acb9e4193"/>
    <p:sldId xmlns:r="http://schemas.openxmlformats.org/officeDocument/2006/relationships" id="261" r:id="R704ef58533c349bc"/>
    <p:sldId xmlns:r="http://schemas.openxmlformats.org/officeDocument/2006/relationships" id="262" r:id="R9e5253e5b0e345bf"/>
    <p:sldId xmlns:r="http://schemas.openxmlformats.org/officeDocument/2006/relationships" id="263" r:id="R8dbacc9ab2fc41e9"/>
    <p:sldId xmlns:r="http://schemas.openxmlformats.org/officeDocument/2006/relationships" id="264" r:id="R3b497676a1b04d7f"/>
    <p:sldId xmlns:r="http://schemas.openxmlformats.org/officeDocument/2006/relationships" id="265" r:id="Re2e9af9251d64f4b"/>
    <p:sldId xmlns:r="http://schemas.openxmlformats.org/officeDocument/2006/relationships" id="266" r:id="R5a415959d2264562"/>
    <p:sldId xmlns:r="http://schemas.openxmlformats.org/officeDocument/2006/relationships" id="267" r:id="R577663738577489c"/>
    <p:sldId xmlns:r="http://schemas.openxmlformats.org/officeDocument/2006/relationships" id="268" r:id="R3aadf8640fd1435a"/>
    <p:sldId xmlns:r="http://schemas.openxmlformats.org/officeDocument/2006/relationships" id="269" r:id="R0d956e06002a43cc"/>
    <p:sldId xmlns:r="http://schemas.openxmlformats.org/officeDocument/2006/relationships" id="270" r:id="Rd74e955a269b49aa"/>
    <p:sldId xmlns:r="http://schemas.openxmlformats.org/officeDocument/2006/relationships" id="271" r:id="Ra179e338d3cd4dda"/>
    <p:sldId xmlns:r="http://schemas.openxmlformats.org/officeDocument/2006/relationships" id="272" r:id="R0948be022e9146a4"/>
    <p:sldId xmlns:r="http://schemas.openxmlformats.org/officeDocument/2006/relationships" id="273" r:id="Rb1f86d64ace44513"/>
    <p:sldId xmlns:r="http://schemas.openxmlformats.org/officeDocument/2006/relationships" id="274" r:id="R804641d125834502"/>
    <p:sldId xmlns:r="http://schemas.openxmlformats.org/officeDocument/2006/relationships" id="275" r:id="R90fd7d3179b64d95"/>
    <p:sldId xmlns:r="http://schemas.openxmlformats.org/officeDocument/2006/relationships" id="276" r:id="R60976f6da882427f"/>
    <p:sldId xmlns:r="http://schemas.openxmlformats.org/officeDocument/2006/relationships" id="277" r:id="R2f56bd857bd94c69"/>
    <p:sldId xmlns:r="http://schemas.openxmlformats.org/officeDocument/2006/relationships" id="278" r:id="R2754436a8a9e4d2a"/>
    <p:sldId xmlns:r="http://schemas.openxmlformats.org/officeDocument/2006/relationships" id="279" r:id="R8885b906e98f4d10"/>
    <p:sldId xmlns:r="http://schemas.openxmlformats.org/officeDocument/2006/relationships" id="280" r:id="R879312b7fdfc491b"/>
    <p:sldId xmlns:r="http://schemas.openxmlformats.org/officeDocument/2006/relationships" id="281" r:id="R980e06b2436847e2"/>
    <p:sldId xmlns:r="http://schemas.openxmlformats.org/officeDocument/2006/relationships" id="282" r:id="Ra7e6190e896a4627"/>
    <p:sldId xmlns:r="http://schemas.openxmlformats.org/officeDocument/2006/relationships" id="283" r:id="R962e29f5018d449e"/>
    <p:sldId xmlns:r="http://schemas.openxmlformats.org/officeDocument/2006/relationships" id="284" r:id="R8ed9092723194b4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c39313a1ede4fba" /><Relationship Type="http://schemas.openxmlformats.org/officeDocument/2006/relationships/slideMaster" Target="/ppt/slideMasters/slideMaster1.xml" Id="R6749fe530de746b6" /><Relationship Type="http://schemas.openxmlformats.org/officeDocument/2006/relationships/notesMaster" Target="/ppt/notesMasters/notesMaster1.xml" Id="R8a12ee5ea1af4a10" /><Relationship Type="http://schemas.openxmlformats.org/officeDocument/2006/relationships/presProps" Target="/ppt/presProps.xml" Id="R008ba231690849a3" /><Relationship Type="http://schemas.openxmlformats.org/officeDocument/2006/relationships/tableStyles" Target="/ppt/tableStyles.xml" Id="R571243879cb549c3" /><Relationship Type="http://schemas.openxmlformats.org/officeDocument/2006/relationships/slide" Target="/ppt/slides/slide1.xml" Id="Ra7ebb5c0437d4b44" /><Relationship Type="http://schemas.openxmlformats.org/officeDocument/2006/relationships/slide" Target="/ppt/slides/slide2.xml" Id="R41f72ca784af433b" /><Relationship Type="http://schemas.openxmlformats.org/officeDocument/2006/relationships/slide" Target="/ppt/slides/slide3.xml" Id="R1a5ec8b3b97b4965" /><Relationship Type="http://schemas.openxmlformats.org/officeDocument/2006/relationships/slide" Target="/ppt/slides/slide4.xml" Id="R252db032f0004eca" /><Relationship Type="http://schemas.openxmlformats.org/officeDocument/2006/relationships/slide" Target="/ppt/slides/slide5.xml" Id="R5232416acb9e4193" /><Relationship Type="http://schemas.openxmlformats.org/officeDocument/2006/relationships/slide" Target="/ppt/slides/slide6.xml" Id="R704ef58533c349bc" /><Relationship Type="http://schemas.openxmlformats.org/officeDocument/2006/relationships/slide" Target="/ppt/slides/slide7.xml" Id="R9e5253e5b0e345bf" /><Relationship Type="http://schemas.openxmlformats.org/officeDocument/2006/relationships/slide" Target="/ppt/slides/slide8.xml" Id="R8dbacc9ab2fc41e9" /><Relationship Type="http://schemas.openxmlformats.org/officeDocument/2006/relationships/slide" Target="/ppt/slides/slide9.xml" Id="R3b497676a1b04d7f" /><Relationship Type="http://schemas.openxmlformats.org/officeDocument/2006/relationships/slide" Target="/ppt/slides/slide10.xml" Id="Re2e9af9251d64f4b" /><Relationship Type="http://schemas.openxmlformats.org/officeDocument/2006/relationships/slide" Target="/ppt/slides/slide11.xml" Id="R5a415959d2264562" /><Relationship Type="http://schemas.openxmlformats.org/officeDocument/2006/relationships/slide" Target="/ppt/slides/slide12.xml" Id="R577663738577489c" /><Relationship Type="http://schemas.openxmlformats.org/officeDocument/2006/relationships/slide" Target="/ppt/slides/slide13.xml" Id="R3aadf8640fd1435a" /><Relationship Type="http://schemas.openxmlformats.org/officeDocument/2006/relationships/slide" Target="/ppt/slides/slide14.xml" Id="R0d956e06002a43cc" /><Relationship Type="http://schemas.openxmlformats.org/officeDocument/2006/relationships/slide" Target="/ppt/slides/slide15.xml" Id="Rd74e955a269b49aa" /><Relationship Type="http://schemas.openxmlformats.org/officeDocument/2006/relationships/slide" Target="/ppt/slides/slide16.xml" Id="Ra179e338d3cd4dda" /><Relationship Type="http://schemas.openxmlformats.org/officeDocument/2006/relationships/slide" Target="/ppt/slides/slide17.xml" Id="R0948be022e9146a4" /><Relationship Type="http://schemas.openxmlformats.org/officeDocument/2006/relationships/slide" Target="/ppt/slides/slide18.xml" Id="Rb1f86d64ace44513" /><Relationship Type="http://schemas.openxmlformats.org/officeDocument/2006/relationships/slide" Target="/ppt/slides/slide19.xml" Id="R804641d125834502" /><Relationship Type="http://schemas.openxmlformats.org/officeDocument/2006/relationships/slide" Target="/ppt/slides/slide20.xml" Id="R90fd7d3179b64d95" /><Relationship Type="http://schemas.openxmlformats.org/officeDocument/2006/relationships/slide" Target="/ppt/slides/slide21.xml" Id="R60976f6da882427f" /><Relationship Type="http://schemas.openxmlformats.org/officeDocument/2006/relationships/slide" Target="/ppt/slides/slide22.xml" Id="R2f56bd857bd94c69" /><Relationship Type="http://schemas.openxmlformats.org/officeDocument/2006/relationships/slide" Target="/ppt/slides/slide23.xml" Id="R2754436a8a9e4d2a" /><Relationship Type="http://schemas.openxmlformats.org/officeDocument/2006/relationships/slide" Target="/ppt/slides/slide24.xml" Id="R8885b906e98f4d10" /><Relationship Type="http://schemas.openxmlformats.org/officeDocument/2006/relationships/slide" Target="/ppt/slides/slide25.xml" Id="R879312b7fdfc491b" /><Relationship Type="http://schemas.openxmlformats.org/officeDocument/2006/relationships/slide" Target="/ppt/slides/slide26.xml" Id="R980e06b2436847e2" /><Relationship Type="http://schemas.openxmlformats.org/officeDocument/2006/relationships/slide" Target="/ppt/slides/slide27.xml" Id="Ra7e6190e896a4627" /><Relationship Type="http://schemas.openxmlformats.org/officeDocument/2006/relationships/slide" Target="/ppt/slides/slide28.xml" Id="R962e29f5018d449e" /><Relationship Type="http://schemas.openxmlformats.org/officeDocument/2006/relationships/slide" Target="/ppt/slides/slide29.xml" Id="R8ed9092723194b4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d8145c4e01a4c4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450993a10bf492a" /><Relationship Type="http://schemas.openxmlformats.org/officeDocument/2006/relationships/notesMaster" Target="/ppt/notesMasters/notesMaster1.xml" Id="R0210100097184e7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72610bfdb5b4b91" /><Relationship Type="http://schemas.openxmlformats.org/officeDocument/2006/relationships/notesMaster" Target="/ppt/notesMasters/notesMaster1.xml" Id="R6cf88e89808c402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6cc3b550dd94653" /><Relationship Type="http://schemas.openxmlformats.org/officeDocument/2006/relationships/notesMaster" Target="/ppt/notesMasters/notesMaster1.xml" Id="R2760fe419fd74c5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fc651b369584b8c" /><Relationship Type="http://schemas.openxmlformats.org/officeDocument/2006/relationships/notesMaster" Target="/ppt/notesMasters/notesMaster1.xml" Id="R291755fc9d02461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e5e0a10caf34c3b" /><Relationship Type="http://schemas.openxmlformats.org/officeDocument/2006/relationships/notesMaster" Target="/ppt/notesMasters/notesMaster1.xml" Id="R70f62c74e1fd451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f9b8efefe9a440a" /><Relationship Type="http://schemas.openxmlformats.org/officeDocument/2006/relationships/notesMaster" Target="/ppt/notesMasters/notesMaster1.xml" Id="R3145464dc2654e8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d6bbb3ca9534007" /><Relationship Type="http://schemas.openxmlformats.org/officeDocument/2006/relationships/notesMaster" Target="/ppt/notesMasters/notesMaster1.xml" Id="Rcc3036609b384a0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17f655886884b36" /><Relationship Type="http://schemas.openxmlformats.org/officeDocument/2006/relationships/notesMaster" Target="/ppt/notesMasters/notesMaster1.xml" Id="R3bad33f467fb41e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a71017657c34d56" /><Relationship Type="http://schemas.openxmlformats.org/officeDocument/2006/relationships/notesMaster" Target="/ppt/notesMasters/notesMaster1.xml" Id="Rb7f06a0905804eb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ef1e4178f584463" /><Relationship Type="http://schemas.openxmlformats.org/officeDocument/2006/relationships/notesMaster" Target="/ppt/notesMasters/notesMaster1.xml" Id="Ra319f0a4e4d247c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4415c24df20436d" /><Relationship Type="http://schemas.openxmlformats.org/officeDocument/2006/relationships/notesMaster" Target="/ppt/notesMasters/notesMaster1.xml" Id="R320fb8e246ee4b3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40d48dabc8a4ac1" /><Relationship Type="http://schemas.openxmlformats.org/officeDocument/2006/relationships/notesMaster" Target="/ppt/notesMasters/notesMaster1.xml" Id="R40ee7dd4704e446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038a3e0dbda4473" /><Relationship Type="http://schemas.openxmlformats.org/officeDocument/2006/relationships/notesMaster" Target="/ppt/notesMasters/notesMaster1.xml" Id="R6641e062a74b40d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2b0da03b6c44ae3" /><Relationship Type="http://schemas.openxmlformats.org/officeDocument/2006/relationships/notesMaster" Target="/ppt/notesMasters/notesMaster1.xml" Id="R584baec86ccc49b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3ff53430af54c64" /><Relationship Type="http://schemas.openxmlformats.org/officeDocument/2006/relationships/notesMaster" Target="/ppt/notesMasters/notesMaster1.xml" Id="Rf18cf0e2d4ea419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50183f8a4b54462" /><Relationship Type="http://schemas.openxmlformats.org/officeDocument/2006/relationships/notesMaster" Target="/ppt/notesMasters/notesMaster1.xml" Id="Rd920176c8e4243b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5b152aa42344aeb" /><Relationship Type="http://schemas.openxmlformats.org/officeDocument/2006/relationships/notesMaster" Target="/ppt/notesMasters/notesMaster1.xml" Id="R9b8c966f5369462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263d3ed3c0d4b30" /><Relationship Type="http://schemas.openxmlformats.org/officeDocument/2006/relationships/notesMaster" Target="/ppt/notesMasters/notesMaster1.xml" Id="R8532955fa7bf449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353eebaeb914309" /><Relationship Type="http://schemas.openxmlformats.org/officeDocument/2006/relationships/notesMaster" Target="/ppt/notesMasters/notesMaster1.xml" Id="Ra3de933599f0470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06ca0717a624c83" /><Relationship Type="http://schemas.openxmlformats.org/officeDocument/2006/relationships/notesMaster" Target="/ppt/notesMasters/notesMaster1.xml" Id="Rc3ac59333fad4d7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a63f75f17374741" /><Relationship Type="http://schemas.openxmlformats.org/officeDocument/2006/relationships/notesMaster" Target="/ppt/notesMasters/notesMaster1.xml" Id="R6b443e2be9f04d8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fad2d51c917459d" /><Relationship Type="http://schemas.openxmlformats.org/officeDocument/2006/relationships/notesMaster" Target="/ppt/notesMasters/notesMaster1.xml" Id="Rf8c41d11eac6409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df08b0770a2444d" /><Relationship Type="http://schemas.openxmlformats.org/officeDocument/2006/relationships/notesMaster" Target="/ppt/notesMasters/notesMaster1.xml" Id="Reba5fcd95f8d479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49b0a641a534793" /><Relationship Type="http://schemas.openxmlformats.org/officeDocument/2006/relationships/notesMaster" Target="/ppt/notesMasters/notesMaster1.xml" Id="R598684b16703426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d3d56a309944504" /><Relationship Type="http://schemas.openxmlformats.org/officeDocument/2006/relationships/notesMaster" Target="/ppt/notesMasters/notesMaster1.xml" Id="R9346bb9baffb450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7a4936dab734274" /><Relationship Type="http://schemas.openxmlformats.org/officeDocument/2006/relationships/notesMaster" Target="/ppt/notesMasters/notesMaster1.xml" Id="Ra57fd85920334766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fe88869d3b647ce" /><Relationship Type="http://schemas.openxmlformats.org/officeDocument/2006/relationships/notesMaster" Target="/ppt/notesMasters/notesMaster1.xml" Id="R93fc93e34bb744d1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726a6f19c8c41ef" /><Relationship Type="http://schemas.openxmlformats.org/officeDocument/2006/relationships/notesMaster" Target="/ppt/notesMasters/notesMaster1.xml" Id="Rab0a94e09ad84dd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7f7aa4839814d06" /><Relationship Type="http://schemas.openxmlformats.org/officeDocument/2006/relationships/notesMaster" Target="/ppt/notesMasters/notesMaster1.xml" Id="Re05739d116a04d7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674e99e0e0a4c0f" /><Relationship Type="http://schemas.openxmlformats.org/officeDocument/2006/relationships/image" Target="/ppt/media/image.png" Id="R6ac8a59be2b543f5" /><Relationship Type="http://schemas.openxmlformats.org/officeDocument/2006/relationships/image" Target="/ppt/media/image2.png" Id="R4a5e24abdb8943b6" /><Relationship Type="http://schemas.openxmlformats.org/officeDocument/2006/relationships/image" Target="/ppt/media/image.jpeg" Id="Rdfef1c64dbe64cb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193020e593a401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ac8a59be2b543f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a5e24abdb8943b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fef1c64dbe64cb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0665f02362f4daa" /><Relationship Type="http://schemas.openxmlformats.org/officeDocument/2006/relationships/slideLayout" Target="/ppt/slideLayouts/slideLayout1.xml" Id="R49484a68d3a44281" /><Relationship Type="http://schemas.openxmlformats.org/officeDocument/2006/relationships/slideLayout" Target="/ppt/slideLayouts/slideLayout2.xml" Id="R5e3bfb7a7861445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9484a68d3a44281"/>
    <p:sldLayoutId xmlns:r="http://schemas.openxmlformats.org/officeDocument/2006/relationships" id="2147483650" r:id="R5e3bfb7a7861445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2f569ea90d43fe" /><Relationship Type="http://schemas.openxmlformats.org/officeDocument/2006/relationships/notesSlide" Target="/ppt/notesSlides/notesSlide1.xml" Id="R6983aad0a5ac400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455631164c4cf9" /><Relationship Type="http://schemas.openxmlformats.org/officeDocument/2006/relationships/notesSlide" Target="/ppt/notesSlides/notesSlide2.xml" Id="R2e2e6e853a464e1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5e2ae7c9d64e0d" /><Relationship Type="http://schemas.openxmlformats.org/officeDocument/2006/relationships/notesSlide" Target="/ppt/notesSlides/notesSlide3.xml" Id="R81df8788b190493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04dd532f074f58" /><Relationship Type="http://schemas.openxmlformats.org/officeDocument/2006/relationships/notesSlide" Target="/ppt/notesSlides/notesSlide4.xml" Id="Rbeb657ef338044b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ccfd230f0e4aaa" /><Relationship Type="http://schemas.openxmlformats.org/officeDocument/2006/relationships/notesSlide" Target="/ppt/notesSlides/notesSlide5.xml" Id="R73c2d5cc67ae40a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7779a47eb84bf6" /><Relationship Type="http://schemas.openxmlformats.org/officeDocument/2006/relationships/notesSlide" Target="/ppt/notesSlides/notesSlide6.xml" Id="R4cd20f6da4ab4df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785169135a4fe7" /><Relationship Type="http://schemas.openxmlformats.org/officeDocument/2006/relationships/notesSlide" Target="/ppt/notesSlides/notesSlide7.xml" Id="R3c2601a4c6a5480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f1071e1d5b4fe3" /><Relationship Type="http://schemas.openxmlformats.org/officeDocument/2006/relationships/notesSlide" Target="/ppt/notesSlides/notesSlide8.xml" Id="Rc4b3b9a84bfe463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736731dd96447e" /><Relationship Type="http://schemas.openxmlformats.org/officeDocument/2006/relationships/notesSlide" Target="/ppt/notesSlides/notesSlide9.xml" Id="R6f14b88ff627466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6edf232ec94a15" /><Relationship Type="http://schemas.openxmlformats.org/officeDocument/2006/relationships/notesSlide" Target="/ppt/notesSlides/notesSlide10.xml" Id="R638627abfafe438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ed379047cc495a" /><Relationship Type="http://schemas.openxmlformats.org/officeDocument/2006/relationships/notesSlide" Target="/ppt/notesSlides/notesSlide11.xml" Id="R4bdfd9f577a842c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3e715c6e664c0f" /><Relationship Type="http://schemas.openxmlformats.org/officeDocument/2006/relationships/notesSlide" Target="/ppt/notesSlides/notesSlide12.xml" Id="Rdbecf9e6a15c4f1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4329b670744802" /><Relationship Type="http://schemas.openxmlformats.org/officeDocument/2006/relationships/notesSlide" Target="/ppt/notesSlides/notesSlide13.xml" Id="R6ac8a8590239449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7874876ff74260" /><Relationship Type="http://schemas.openxmlformats.org/officeDocument/2006/relationships/notesSlide" Target="/ppt/notesSlides/notesSlide14.xml" Id="R9aef48bbe450470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f9a68f590a458e" /><Relationship Type="http://schemas.openxmlformats.org/officeDocument/2006/relationships/notesSlide" Target="/ppt/notesSlides/notesSlide15.xml" Id="R98ad44b3dd794c5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0be75096e14681" /><Relationship Type="http://schemas.openxmlformats.org/officeDocument/2006/relationships/notesSlide" Target="/ppt/notesSlides/notesSlide16.xml" Id="Rce651aff8285478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4a913290284bc2" /><Relationship Type="http://schemas.openxmlformats.org/officeDocument/2006/relationships/notesSlide" Target="/ppt/notesSlides/notesSlide17.xml" Id="Rc1de9fb62138487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98f0fe40e3479e" /><Relationship Type="http://schemas.openxmlformats.org/officeDocument/2006/relationships/notesSlide" Target="/ppt/notesSlides/notesSlide18.xml" Id="R39176418dc5a40e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d48e06ca694364" /><Relationship Type="http://schemas.openxmlformats.org/officeDocument/2006/relationships/notesSlide" Target="/ppt/notesSlides/notesSlide19.xml" Id="Re9c2b839e4a2418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4d0bcfbcd24ffd" /><Relationship Type="http://schemas.openxmlformats.org/officeDocument/2006/relationships/notesSlide" Target="/ppt/notesSlides/notesSlide20.xml" Id="R98d4037274cc41a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3a056ceb6a46c6" /><Relationship Type="http://schemas.openxmlformats.org/officeDocument/2006/relationships/notesSlide" Target="/ppt/notesSlides/notesSlide21.xml" Id="R8e8c1d2aed5447b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f7e56c9cdf4948" /><Relationship Type="http://schemas.openxmlformats.org/officeDocument/2006/relationships/notesSlide" Target="/ppt/notesSlides/notesSlide22.xml" Id="Rb4fbf75e506948e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fe43f5684647d9" /><Relationship Type="http://schemas.openxmlformats.org/officeDocument/2006/relationships/notesSlide" Target="/ppt/notesSlides/notesSlide23.xml" Id="Re21eaacd064f48a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5708ba38dc4f8e" /><Relationship Type="http://schemas.openxmlformats.org/officeDocument/2006/relationships/notesSlide" Target="/ppt/notesSlides/notesSlide24.xml" Id="Raa23eb70fce0495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b7ab004bfe448c" /><Relationship Type="http://schemas.openxmlformats.org/officeDocument/2006/relationships/notesSlide" Target="/ppt/notesSlides/notesSlide25.xml" Id="Rac0da282115d4e7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a5db4b429a4323" /><Relationship Type="http://schemas.openxmlformats.org/officeDocument/2006/relationships/notesSlide" Target="/ppt/notesSlides/notesSlide26.xml" Id="R6befa7abc7714ca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e42ea15f714539" /><Relationship Type="http://schemas.openxmlformats.org/officeDocument/2006/relationships/notesSlide" Target="/ppt/notesSlides/notesSlide27.xml" Id="Rc1ddd898aa7c4a5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4857a6d9904521" /><Relationship Type="http://schemas.openxmlformats.org/officeDocument/2006/relationships/notesSlide" Target="/ppt/notesSlides/notesSlide28.xml" Id="R1152f48f214b47e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a73a9e5a854168" /><Relationship Type="http://schemas.openxmlformats.org/officeDocument/2006/relationships/notesSlide" Target="/ppt/notesSlides/notesSlide29.xml" Id="Re719d6628b994a1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  |  Proverbs 17:1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設筵滿屋，大家相爭， 不如有塊乾餅，大家相安。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a dry morsel, and quietness therewith, than an house full of sacrifices with strife.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  |  Proverbs 17:2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僕人辦事聰明，必管轄貽羞之子， 又在眾子中同分產業。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servant shall have rule over a son that causeth shame, and shall have part of the inheritance among the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17:3  |  Proverbs 17:3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鼎為煉銀，爐為煉金； 惟有耶和華熬煉人心。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fining pot is for silver, and the furnace for gold: but the LORD trieth the hearts.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17:4  |  Proverbs 17:4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行惡的，留心聽奸詐之言； 說謊的，側耳聽邪惡之語。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wicked doer giveth heed to false lips; and a liar giveth ear to a naughty tongue.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17:5  |  Proverbs 17:5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戲笑窮人的，是辱沒造他的主； 幸災樂禍的，必不免受罰。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mocketh the poor reproacheth his Maker: and he that is glad at calamities shall not be unpunished.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17:6  |  Proverbs 17:6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子孫為老人的冠冕； 父親是兒女的榮耀。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Children’s children are the crown of old men; and the glory of children are their fathers.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17:7  |  Proverbs 17:7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愚頑人說美言本不相宜， 何況君王說謊話呢？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Excellent speech becometh not a fool: much less do lying lips a prince.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17:8  |  Proverbs 17:8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賄賂在餽送的人眼中看為寶玉， 隨處運動都得順利。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gift is as a precious stone in the eyes of him that hath it: whithersoever it turneth, it prospereth.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17:9  |  Proverbs 17:9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遮掩人過的，尋求人愛； 屢次挑錯的，離間密友。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covereth a transgression seeketh love; but he that repeateth a matter separateth very friends.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17:10  |  Proverbs 17:10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一句責備話深入聰明人的心， 強如責打愚昧人一百下。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reproof entereth more into a wise man than an hundred stripes into a fool.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17:11  |  Proverbs 17:11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惡人只尋背叛， 所以必有嚴厲的使者奉差攻擊他。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evil man seeketh only rebellion: therefore a cruel messenger shall be sent against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17:12  |  Proverbs 17:12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寧可遇見丟崽子的母熊， 不可遇見正行愚妄的愚昧人。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 bear robbed of her whelps meet a man, rather than a fool in his folly.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17:13  |  Proverbs 17:13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以惡報善的， 禍患必不離他的家。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rewardeth evil for good, evil shall not depart from his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17:14  |  Proverbs 17:14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紛爭的起頭[如]水放開， 所以，在爭鬧之先必當止息爭競。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beginning of strife is as when one letteth out water: therefore leave off contention, before it be meddled with.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17:15  |  Proverbs 17:15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定惡人為義的，定義人為惡的， 這都為耶和華所憎惡。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justifieth the wicked, and he that condemneth the just, even they both are abomination 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17:16  |  Proverbs 17:16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愚昧人既無聰明， 為何手拿價銀買智慧呢？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is there a price in the hand of a fool to get wisdom, seeing he hath no heart to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17:17  |  Proverbs 17:17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朋友乃時常親愛， 弟兄為患難而生。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friend loveth at all times, and a brother is born for adversity.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17:18  |  Proverbs 17:18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在鄰舍面前擊掌作保 乃是無知的人。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void of understanding striketh hands, and becometh surety in the presence of his friend.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17:19  |  Proverbs 17:19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喜愛爭競的，是喜愛過犯； 高立家門的，乃自取敗壞。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loveth transgression that loveth strife: and he that exalteth his gate seeketh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17:20  |  Proverbs 17:20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心存邪僻的，尋不着好處； 舌弄是非的，陷在禍患中。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a froward heart findeth no good: and he that hath a perverse tongue falleth into mischief.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17:21  |  Proverbs 17:21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生愚昧子的，必自愁苦； 愚頑人的父毫無喜樂。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begetteth a fool doeth it to his sorrow: and the father of a fool hath no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17:22  |  Proverbs 17:22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喜樂的心乃是良藥； 憂傷的靈使骨枯乾。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merry heart doeth good like a medicine: but a broken spirit drieth the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17:23  |  Proverbs 17:23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惡人暗中受賄賂， 為要顛倒判斷。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wicked man taketh a gift out of the bosom to pervert the ways of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17:24  |  Proverbs 17:24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明哲人眼前有智慧； 愚昧人眼望地極。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Wisdom is before him that hath understanding; but the eyes of a fool are in the ends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17:25  |  Proverbs 17:25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愚昧子使父親愁煩， 使母親憂苦。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foolish son is a grief to his father, and bitterness to her that bare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17:26  |  Proverbs 17:26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刑罰義人為不善； 責打君子為不義。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to punish the just is not good, nor to strike princes for equity.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17:27  |  Proverbs 17:27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寡少言語的，有知識； 性情溫良的，有聰明。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knowledge spareth his words: and a man of understanding is of an excellent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17:28  |  Proverbs 17:28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愚昧人若靜默不言也可算為智慧； 閉口不說也可算為聰明。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a fool, when he holdeth his peace, is counted wise: and he that shutteth his lips is esteemed a man of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2026-08-26T10:34:20.5260000Z</dcterms:created>
  <dcterms:modified xsi:type="dcterms:W3CDTF">2026-08-26T10:34:20.5260000Z</dcterms:modified>
</coreProperties>
</file>