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9971f10c13c4fb5" /><Relationship Type="http://schemas.openxmlformats.org/officeDocument/2006/relationships/extended-properties" Target="/docProps/app.xml" Id="Rb05d90676dd34109" /><Relationship Type="http://schemas.openxmlformats.org/officeDocument/2006/relationships/officeDocument" Target="/ppt/presentation.xml" Id="Rc77e4a58db51416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0a48c0c4aa848ec"/>
  </p:sldMasterIdLst>
  <p:notesMasterIdLst>
    <p:notesMasterId xmlns:r="http://schemas.openxmlformats.org/officeDocument/2006/relationships" r:id="R14a5f9c63624473b"/>
  </p:notesMasterIdLst>
  <p:sldIdLst>
    <p:sldId xmlns:r="http://schemas.openxmlformats.org/officeDocument/2006/relationships" id="256" r:id="R48c17b12fa6a4cee"/>
    <p:sldId xmlns:r="http://schemas.openxmlformats.org/officeDocument/2006/relationships" id="257" r:id="Ra030013702a54cc5"/>
    <p:sldId xmlns:r="http://schemas.openxmlformats.org/officeDocument/2006/relationships" id="258" r:id="R02bfabb746e94ab1"/>
    <p:sldId xmlns:r="http://schemas.openxmlformats.org/officeDocument/2006/relationships" id="259" r:id="Rb96d7c45187e4bc9"/>
    <p:sldId xmlns:r="http://schemas.openxmlformats.org/officeDocument/2006/relationships" id="260" r:id="Rce3f7144680d4d61"/>
    <p:sldId xmlns:r="http://schemas.openxmlformats.org/officeDocument/2006/relationships" id="261" r:id="R766ab84bb00042d7"/>
    <p:sldId xmlns:r="http://schemas.openxmlformats.org/officeDocument/2006/relationships" id="262" r:id="R8b13a6505cf346a6"/>
    <p:sldId xmlns:r="http://schemas.openxmlformats.org/officeDocument/2006/relationships" id="263" r:id="R94e4aaf1b2214ac8"/>
    <p:sldId xmlns:r="http://schemas.openxmlformats.org/officeDocument/2006/relationships" id="264" r:id="R383bbd1e4dbe4f1a"/>
    <p:sldId xmlns:r="http://schemas.openxmlformats.org/officeDocument/2006/relationships" id="265" r:id="R9233b1ed2c5a45d6"/>
    <p:sldId xmlns:r="http://schemas.openxmlformats.org/officeDocument/2006/relationships" id="266" r:id="Rdacc9a446d8d48a1"/>
    <p:sldId xmlns:r="http://schemas.openxmlformats.org/officeDocument/2006/relationships" id="267" r:id="R7e9773bd28be42d1"/>
    <p:sldId xmlns:r="http://schemas.openxmlformats.org/officeDocument/2006/relationships" id="268" r:id="Ra50606334b1540b3"/>
    <p:sldId xmlns:r="http://schemas.openxmlformats.org/officeDocument/2006/relationships" id="269" r:id="R612d530634e9416e"/>
    <p:sldId xmlns:r="http://schemas.openxmlformats.org/officeDocument/2006/relationships" id="270" r:id="Rc2445738bca141fd"/>
    <p:sldId xmlns:r="http://schemas.openxmlformats.org/officeDocument/2006/relationships" id="271" r:id="R9208c5813f0e4a52"/>
    <p:sldId xmlns:r="http://schemas.openxmlformats.org/officeDocument/2006/relationships" id="272" r:id="R2e9a4de411ed40b5"/>
    <p:sldId xmlns:r="http://schemas.openxmlformats.org/officeDocument/2006/relationships" id="273" r:id="R0362a32b06c242d9"/>
    <p:sldId xmlns:r="http://schemas.openxmlformats.org/officeDocument/2006/relationships" id="274" r:id="Recc9680a804843a6"/>
    <p:sldId xmlns:r="http://schemas.openxmlformats.org/officeDocument/2006/relationships" id="275" r:id="R65fd2f3225a94aac"/>
    <p:sldId xmlns:r="http://schemas.openxmlformats.org/officeDocument/2006/relationships" id="276" r:id="Rdffc795326fd4796"/>
    <p:sldId xmlns:r="http://schemas.openxmlformats.org/officeDocument/2006/relationships" id="277" r:id="R69a3fc7192514609"/>
    <p:sldId xmlns:r="http://schemas.openxmlformats.org/officeDocument/2006/relationships" id="278" r:id="R9c288843fb0c43e4"/>
    <p:sldId xmlns:r="http://schemas.openxmlformats.org/officeDocument/2006/relationships" id="279" r:id="R3c527fb87e774762"/>
    <p:sldId xmlns:r="http://schemas.openxmlformats.org/officeDocument/2006/relationships" id="280" r:id="Rbbf1017bd4d740f5"/>
    <p:sldId xmlns:r="http://schemas.openxmlformats.org/officeDocument/2006/relationships" id="281" r:id="Ra6ac5975b9cf411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310daf2a39a4e11" /><Relationship Type="http://schemas.openxmlformats.org/officeDocument/2006/relationships/slideMaster" Target="/ppt/slideMasters/slideMaster1.xml" Id="Rc0a48c0c4aa848ec" /><Relationship Type="http://schemas.openxmlformats.org/officeDocument/2006/relationships/notesMaster" Target="/ppt/notesMasters/notesMaster1.xml" Id="R14a5f9c63624473b" /><Relationship Type="http://schemas.openxmlformats.org/officeDocument/2006/relationships/presProps" Target="/ppt/presProps.xml" Id="Rb7e870edc3c5445a" /><Relationship Type="http://schemas.openxmlformats.org/officeDocument/2006/relationships/tableStyles" Target="/ppt/tableStyles.xml" Id="Rbecad22bb06c47bd" /><Relationship Type="http://schemas.openxmlformats.org/officeDocument/2006/relationships/slide" Target="/ppt/slides/slide1.xml" Id="R48c17b12fa6a4cee" /><Relationship Type="http://schemas.openxmlformats.org/officeDocument/2006/relationships/slide" Target="/ppt/slides/slide2.xml" Id="Ra030013702a54cc5" /><Relationship Type="http://schemas.openxmlformats.org/officeDocument/2006/relationships/slide" Target="/ppt/slides/slide3.xml" Id="R02bfabb746e94ab1" /><Relationship Type="http://schemas.openxmlformats.org/officeDocument/2006/relationships/slide" Target="/ppt/slides/slide4.xml" Id="Rb96d7c45187e4bc9" /><Relationship Type="http://schemas.openxmlformats.org/officeDocument/2006/relationships/slide" Target="/ppt/slides/slide5.xml" Id="Rce3f7144680d4d61" /><Relationship Type="http://schemas.openxmlformats.org/officeDocument/2006/relationships/slide" Target="/ppt/slides/slide6.xml" Id="R766ab84bb00042d7" /><Relationship Type="http://schemas.openxmlformats.org/officeDocument/2006/relationships/slide" Target="/ppt/slides/slide7.xml" Id="R8b13a6505cf346a6" /><Relationship Type="http://schemas.openxmlformats.org/officeDocument/2006/relationships/slide" Target="/ppt/slides/slide8.xml" Id="R94e4aaf1b2214ac8" /><Relationship Type="http://schemas.openxmlformats.org/officeDocument/2006/relationships/slide" Target="/ppt/slides/slide9.xml" Id="R383bbd1e4dbe4f1a" /><Relationship Type="http://schemas.openxmlformats.org/officeDocument/2006/relationships/slide" Target="/ppt/slides/slide10.xml" Id="R9233b1ed2c5a45d6" /><Relationship Type="http://schemas.openxmlformats.org/officeDocument/2006/relationships/slide" Target="/ppt/slides/slide11.xml" Id="Rdacc9a446d8d48a1" /><Relationship Type="http://schemas.openxmlformats.org/officeDocument/2006/relationships/slide" Target="/ppt/slides/slide12.xml" Id="R7e9773bd28be42d1" /><Relationship Type="http://schemas.openxmlformats.org/officeDocument/2006/relationships/slide" Target="/ppt/slides/slide13.xml" Id="Ra50606334b1540b3" /><Relationship Type="http://schemas.openxmlformats.org/officeDocument/2006/relationships/slide" Target="/ppt/slides/slide14.xml" Id="R612d530634e9416e" /><Relationship Type="http://schemas.openxmlformats.org/officeDocument/2006/relationships/slide" Target="/ppt/slides/slide15.xml" Id="Rc2445738bca141fd" /><Relationship Type="http://schemas.openxmlformats.org/officeDocument/2006/relationships/slide" Target="/ppt/slides/slide16.xml" Id="R9208c5813f0e4a52" /><Relationship Type="http://schemas.openxmlformats.org/officeDocument/2006/relationships/slide" Target="/ppt/slides/slide17.xml" Id="R2e9a4de411ed40b5" /><Relationship Type="http://schemas.openxmlformats.org/officeDocument/2006/relationships/slide" Target="/ppt/slides/slide18.xml" Id="R0362a32b06c242d9" /><Relationship Type="http://schemas.openxmlformats.org/officeDocument/2006/relationships/slide" Target="/ppt/slides/slide19.xml" Id="Recc9680a804843a6" /><Relationship Type="http://schemas.openxmlformats.org/officeDocument/2006/relationships/slide" Target="/ppt/slides/slide20.xml" Id="R65fd2f3225a94aac" /><Relationship Type="http://schemas.openxmlformats.org/officeDocument/2006/relationships/slide" Target="/ppt/slides/slide21.xml" Id="Rdffc795326fd4796" /><Relationship Type="http://schemas.openxmlformats.org/officeDocument/2006/relationships/slide" Target="/ppt/slides/slide22.xml" Id="R69a3fc7192514609" /><Relationship Type="http://schemas.openxmlformats.org/officeDocument/2006/relationships/slide" Target="/ppt/slides/slide23.xml" Id="R9c288843fb0c43e4" /><Relationship Type="http://schemas.openxmlformats.org/officeDocument/2006/relationships/slide" Target="/ppt/slides/slide24.xml" Id="R3c527fb87e774762" /><Relationship Type="http://schemas.openxmlformats.org/officeDocument/2006/relationships/slide" Target="/ppt/slides/slide25.xml" Id="Rbbf1017bd4d740f5" /><Relationship Type="http://schemas.openxmlformats.org/officeDocument/2006/relationships/slide" Target="/ppt/slides/slide26.xml" Id="Ra6ac5975b9cf411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be38baab6124ac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5b7cb6402a44a52" /><Relationship Type="http://schemas.openxmlformats.org/officeDocument/2006/relationships/notesMaster" Target="/ppt/notesMasters/notesMaster1.xml" Id="R95f8f81cc0c54b4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f4773378cf04f1b" /><Relationship Type="http://schemas.openxmlformats.org/officeDocument/2006/relationships/notesMaster" Target="/ppt/notesMasters/notesMaster1.xml" Id="Rc8e68aac124b4f1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cab8c377c4b4984" /><Relationship Type="http://schemas.openxmlformats.org/officeDocument/2006/relationships/notesMaster" Target="/ppt/notesMasters/notesMaster1.xml" Id="R73dcf41a40594d9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096f16e6b604022" /><Relationship Type="http://schemas.openxmlformats.org/officeDocument/2006/relationships/notesMaster" Target="/ppt/notesMasters/notesMaster1.xml" Id="Rb7dd0aa6c09a4fb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d2ef970bce84855" /><Relationship Type="http://schemas.openxmlformats.org/officeDocument/2006/relationships/notesMaster" Target="/ppt/notesMasters/notesMaster1.xml" Id="R2a9f159cfed9482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b4a9fcf80e54adf" /><Relationship Type="http://schemas.openxmlformats.org/officeDocument/2006/relationships/notesMaster" Target="/ppt/notesMasters/notesMaster1.xml" Id="R784ccbb81d1c4e9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c324f7b0aa445e2" /><Relationship Type="http://schemas.openxmlformats.org/officeDocument/2006/relationships/notesMaster" Target="/ppt/notesMasters/notesMaster1.xml" Id="Rfc8ba366999c403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a599a7b76d7485a" /><Relationship Type="http://schemas.openxmlformats.org/officeDocument/2006/relationships/notesMaster" Target="/ppt/notesMasters/notesMaster1.xml" Id="R0725cc3018e54c3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42c29ae3def498c" /><Relationship Type="http://schemas.openxmlformats.org/officeDocument/2006/relationships/notesMaster" Target="/ppt/notesMasters/notesMaster1.xml" Id="R62396d47e1b147e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ca6aa686f284233" /><Relationship Type="http://schemas.openxmlformats.org/officeDocument/2006/relationships/notesMaster" Target="/ppt/notesMasters/notesMaster1.xml" Id="R7d071b0836c34b8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f95db062fee4bf4" /><Relationship Type="http://schemas.openxmlformats.org/officeDocument/2006/relationships/notesMaster" Target="/ppt/notesMasters/notesMaster1.xml" Id="Rbc13b4efe62f47d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199230059d54e76" /><Relationship Type="http://schemas.openxmlformats.org/officeDocument/2006/relationships/notesMaster" Target="/ppt/notesMasters/notesMaster1.xml" Id="Ra15a2d7c66624b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e98cc2c79d642a9" /><Relationship Type="http://schemas.openxmlformats.org/officeDocument/2006/relationships/notesMaster" Target="/ppt/notesMasters/notesMaster1.xml" Id="Rfc592e8f1f7d4cd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20c7659fce04683" /><Relationship Type="http://schemas.openxmlformats.org/officeDocument/2006/relationships/notesMaster" Target="/ppt/notesMasters/notesMaster1.xml" Id="R1dac40c05dc24ab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50ed42ad4214054" /><Relationship Type="http://schemas.openxmlformats.org/officeDocument/2006/relationships/notesMaster" Target="/ppt/notesMasters/notesMaster1.xml" Id="R5b021ff954bb47a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8abd0a267a74acb" /><Relationship Type="http://schemas.openxmlformats.org/officeDocument/2006/relationships/notesMaster" Target="/ppt/notesMasters/notesMaster1.xml" Id="R0d124505d9e6479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5a4025dc3444301" /><Relationship Type="http://schemas.openxmlformats.org/officeDocument/2006/relationships/notesMaster" Target="/ppt/notesMasters/notesMaster1.xml" Id="R2e416a0f52a0406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a764ed3cf8c4f16" /><Relationship Type="http://schemas.openxmlformats.org/officeDocument/2006/relationships/notesMaster" Target="/ppt/notesMasters/notesMaster1.xml" Id="Ra6ae900a6a8e427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834cf4560f44c13" /><Relationship Type="http://schemas.openxmlformats.org/officeDocument/2006/relationships/notesMaster" Target="/ppt/notesMasters/notesMaster1.xml" Id="Rd4fc371ea48a470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e62b9fe6301411a" /><Relationship Type="http://schemas.openxmlformats.org/officeDocument/2006/relationships/notesMaster" Target="/ppt/notesMasters/notesMaster1.xml" Id="Ra0811a22057f47d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30dcd9bb06c4e62" /><Relationship Type="http://schemas.openxmlformats.org/officeDocument/2006/relationships/notesMaster" Target="/ppt/notesMasters/notesMaster1.xml" Id="Reca3cec608e2497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3aabe8c2d264f80" /><Relationship Type="http://schemas.openxmlformats.org/officeDocument/2006/relationships/notesMaster" Target="/ppt/notesMasters/notesMaster1.xml" Id="R20902335b72748b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246c11548af454d" /><Relationship Type="http://schemas.openxmlformats.org/officeDocument/2006/relationships/notesMaster" Target="/ppt/notesMasters/notesMaster1.xml" Id="Rfb714a68286844f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43273f7958f4c32" /><Relationship Type="http://schemas.openxmlformats.org/officeDocument/2006/relationships/notesMaster" Target="/ppt/notesMasters/notesMaster1.xml" Id="R7838d7c7f252490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5a1696d26944054" /><Relationship Type="http://schemas.openxmlformats.org/officeDocument/2006/relationships/notesMaster" Target="/ppt/notesMasters/notesMaster1.xml" Id="R174e0078038c464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3dd952abb824ee9" /><Relationship Type="http://schemas.openxmlformats.org/officeDocument/2006/relationships/notesMaster" Target="/ppt/notesMasters/notesMaster1.xml" Id="R9f9806f93f2342b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9c0cd77b18c4c87" /><Relationship Type="http://schemas.openxmlformats.org/officeDocument/2006/relationships/image" Target="/ppt/media/image.png" Id="R21c33dabe74544b6" /><Relationship Type="http://schemas.openxmlformats.org/officeDocument/2006/relationships/image" Target="/ppt/media/image2.png" Id="R4f6c400d11144285" /><Relationship Type="http://schemas.openxmlformats.org/officeDocument/2006/relationships/image" Target="/ppt/media/image.jpeg" Id="R53ebaa6e603b455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15b03ea6501418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1c33dabe74544b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f6c400d1114428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ebaa6e603b455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bc4663e705a4f12" /><Relationship Type="http://schemas.openxmlformats.org/officeDocument/2006/relationships/slideLayout" Target="/ppt/slideLayouts/slideLayout1.xml" Id="R6cedcfadcd184574" /><Relationship Type="http://schemas.openxmlformats.org/officeDocument/2006/relationships/slideLayout" Target="/ppt/slideLayouts/slideLayout2.xml" Id="R1c43716ff858424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cedcfadcd184574"/>
    <p:sldLayoutId xmlns:r="http://schemas.openxmlformats.org/officeDocument/2006/relationships" id="2147483650" r:id="R1c43716ff858424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67c8a8c91c4475" /><Relationship Type="http://schemas.openxmlformats.org/officeDocument/2006/relationships/notesSlide" Target="/ppt/notesSlides/notesSlide1.xml" Id="R9159375d2302441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9dd1716294441a" /><Relationship Type="http://schemas.openxmlformats.org/officeDocument/2006/relationships/notesSlide" Target="/ppt/notesSlides/notesSlide2.xml" Id="R2637777d5574467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10ccd8c9d445ad" /><Relationship Type="http://schemas.openxmlformats.org/officeDocument/2006/relationships/notesSlide" Target="/ppt/notesSlides/notesSlide3.xml" Id="R6542cd18b273474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3dab6194a24c07" /><Relationship Type="http://schemas.openxmlformats.org/officeDocument/2006/relationships/notesSlide" Target="/ppt/notesSlides/notesSlide4.xml" Id="R1be573307c19414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167677fa214c75" /><Relationship Type="http://schemas.openxmlformats.org/officeDocument/2006/relationships/notesSlide" Target="/ppt/notesSlides/notesSlide5.xml" Id="Re8c99e8a170b4ff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76e34577974bfc" /><Relationship Type="http://schemas.openxmlformats.org/officeDocument/2006/relationships/notesSlide" Target="/ppt/notesSlides/notesSlide6.xml" Id="Rdb4544a235b44b7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7abaaa3a7c4535" /><Relationship Type="http://schemas.openxmlformats.org/officeDocument/2006/relationships/notesSlide" Target="/ppt/notesSlides/notesSlide7.xml" Id="Rf7c7eba8626e4e7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292bb0104b4381" /><Relationship Type="http://schemas.openxmlformats.org/officeDocument/2006/relationships/notesSlide" Target="/ppt/notesSlides/notesSlide8.xml" Id="R772c6568ef92438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27a4c590284794" /><Relationship Type="http://schemas.openxmlformats.org/officeDocument/2006/relationships/notesSlide" Target="/ppt/notesSlides/notesSlide9.xml" Id="R10bb57e1414849e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1407d88bbe4ede" /><Relationship Type="http://schemas.openxmlformats.org/officeDocument/2006/relationships/notesSlide" Target="/ppt/notesSlides/notesSlide10.xml" Id="R6f5becc630994fb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b30783dfd3496c" /><Relationship Type="http://schemas.openxmlformats.org/officeDocument/2006/relationships/notesSlide" Target="/ppt/notesSlides/notesSlide11.xml" Id="R4f150e8a1d5b41a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f438088e8f4efe" /><Relationship Type="http://schemas.openxmlformats.org/officeDocument/2006/relationships/notesSlide" Target="/ppt/notesSlides/notesSlide12.xml" Id="Rdf32e9a70519434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08ead518284b9f" /><Relationship Type="http://schemas.openxmlformats.org/officeDocument/2006/relationships/notesSlide" Target="/ppt/notesSlides/notesSlide13.xml" Id="Rbee6b969eaad488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8ff347298e4ec3" /><Relationship Type="http://schemas.openxmlformats.org/officeDocument/2006/relationships/notesSlide" Target="/ppt/notesSlides/notesSlide14.xml" Id="R875924bb65c4448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cf34ab45384fc6" /><Relationship Type="http://schemas.openxmlformats.org/officeDocument/2006/relationships/notesSlide" Target="/ppt/notesSlides/notesSlide15.xml" Id="Re1888f67345d4b0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40998126a3429f" /><Relationship Type="http://schemas.openxmlformats.org/officeDocument/2006/relationships/notesSlide" Target="/ppt/notesSlides/notesSlide16.xml" Id="Rfea3b531d5ea472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56a37e6fe54e47" /><Relationship Type="http://schemas.openxmlformats.org/officeDocument/2006/relationships/notesSlide" Target="/ppt/notesSlides/notesSlide17.xml" Id="Rbaca0b44dfa842b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35516368454249" /><Relationship Type="http://schemas.openxmlformats.org/officeDocument/2006/relationships/notesSlide" Target="/ppt/notesSlides/notesSlide18.xml" Id="R9519946b03cb492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87c432d16e42d3" /><Relationship Type="http://schemas.openxmlformats.org/officeDocument/2006/relationships/notesSlide" Target="/ppt/notesSlides/notesSlide19.xml" Id="R9ab08578b127469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7958d3d71449e7" /><Relationship Type="http://schemas.openxmlformats.org/officeDocument/2006/relationships/notesSlide" Target="/ppt/notesSlides/notesSlide20.xml" Id="R76b5bf6ec38f4e3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3d22a578e74b4f" /><Relationship Type="http://schemas.openxmlformats.org/officeDocument/2006/relationships/notesSlide" Target="/ppt/notesSlides/notesSlide21.xml" Id="Rf7b42fad2fc14f3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40238c0d2f4f04" /><Relationship Type="http://schemas.openxmlformats.org/officeDocument/2006/relationships/notesSlide" Target="/ppt/notesSlides/notesSlide22.xml" Id="Re283f63f9f1f404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64d2de7aa140b3" /><Relationship Type="http://schemas.openxmlformats.org/officeDocument/2006/relationships/notesSlide" Target="/ppt/notesSlides/notesSlide23.xml" Id="Rad895bd1363f45d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61d87e7dd342df" /><Relationship Type="http://schemas.openxmlformats.org/officeDocument/2006/relationships/notesSlide" Target="/ppt/notesSlides/notesSlide24.xml" Id="R85560bca17c2411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b39ed7ab13466d" /><Relationship Type="http://schemas.openxmlformats.org/officeDocument/2006/relationships/notesSlide" Target="/ppt/notesSlides/notesSlide25.xml" Id="R922c056d81d44c7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028c2f7309468e" /><Relationship Type="http://schemas.openxmlformats.org/officeDocument/2006/relationships/notesSlide" Target="/ppt/notesSlides/notesSlide26.xml" Id="R885c4eef3d454bb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  |  Romans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弟兄們，我現在對明白律法的人說，你們豈不曉得律法管人是在活着的時候嗎？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not, brethren, (for I speak to them that know the law,) how that the law hath dominion over a man as long as he liveth?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  |  Romans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就如女人有了丈夫，丈夫還活着，就被律法約束；丈夫若死了，就脫離了丈夫的律法。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woman which hath an husband is bound by the law to her husband so long as he liveth; but if the husband be dead, she is loosed from the law of her husband.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7:3  |  Romans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所以丈夫活着，她若歸於別人，便叫淫婦；丈夫若死了，她就脫離了丈夫的律法，雖然歸於別人，也不是淫婦。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then if, while her husband liveth, she be married to another man, she shall be called an adulteress: but if her husband be dead, she is free from that law; so that she is no adulteress, though she be married to another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7:4  |  Romans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我的弟兄們，這樣說來，你們藉着基督的身體，在律法上也是死了，叫你們歸於別人，就是歸於那從死裏復活的，叫我們結果子給神。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my brethren, ye also are become dead to the law by the body of Christ; that ye should be married to another, even to him who is raised from the dead, that we should bring forth fruit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7:5  |  Romans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因為我們屬肉體的時候，那因律法而生的惡慾就在我們肢體中發動，以致結成死亡的果子。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when we were in the flesh, the motions of sins, which were by the law, did work in our members to bring forth fruit unto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7:6  |  Romans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但我們既然在捆我們的律法上死了，現今就脫離了律法，叫我們服事[主]，要按着心靈的新樣，不按着儀文的舊樣。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we are delivered from the law, that being dead wherein we were held; that we should serve in newness of spirit, and not in the oldness of the letter.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7:7  |  Romans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這樣，我們可說甚麼呢？律法是罪嗎？斷乎不是！只是非因律法，我就不知何為罪。非律法說「不可起貪心」，我就不知何為貪心。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shall we say then? Is the law sin? God forbid. Nay, I had not known sin, but by the law: for I had not known lust, except the law had said, Thou shalt not covet.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7:8  |  Romans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然而，罪趁着機會， 就藉着誡命叫諸般的貪心在我裏頭發動；因為沒有律法，罪是死的。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sin, taking occasion by the commandment, wrought in me all manner of concupiscence. For without the law sin was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7:9  |  Romans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我以前沒有律法是活着的；但是誡命來到，罪又活了，我就死了。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was alive without the law once: but when the commandment came, sin revived, and I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7:10  |  Romans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那本來叫人活的誡命，反倒叫我死；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commandment, which was ordained to life, I found to be unto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7:11  |  Romans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因為罪趁着機會， 就藉着誡命引誘我，並且殺了我。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sin, taking occasion by the commandment, deceived me, and by it slew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7:12  |  Romans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這樣看來，律法是聖潔的，誡命也是聖潔、公義、良善的。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the law is holy, and the commandment holy, and just, and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7:13  |  Romans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既然如此，那良善的是叫我死嗎？斷乎不是！[叫我死的乃是罪]。但罪藉着那良善的叫我死，就顯出真是罪，叫罪因着誡命更顯出是惡極了。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Was then that which is good made death unto me? God forbid. But sin, that it might appear sin, working death in me by that which is good; that sin by the commandment might become exceeding sinful.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7:14  |  Romans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我們原曉得律法是屬乎靈的，但我是屬乎肉體的，是已經賣給罪了。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know that the law is spiritual: but I am carnal, sold under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7:15  |  Romans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因為我所做的，我自己不明白；我所願意的，我並不做；我所恨惡的，我倒去做。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that which I do I allow not: for what I would, that do I not; but what I hate, that do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7:16  |  Romans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若我所做的，是我所不願意的，我就應承律法是善的。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then I do that which I would not, I consent unto the law that it is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7:17  |  Romans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既是這樣，就不是我做的，乃是住在我裏頭的罪做的。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then it is no more I that do it, but sin that dwelleth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7:18  |  Romans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我也知道，在我裏頭，就是我肉體之中，沒有良善。因為，立志為善由得我，只是行出來由不得我。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that in me (that is, in my flesh,) dwelleth no good thing: for to will is present with me; but how to perform that which is good I find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7:19  |  Romans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故此，我所願意的善，我反不做；我所不願意的惡，我倒去做。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good that I would I do not: but the evil which I would not, that I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7:20  |  Romans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若我去做所不願意做的，就不是我做的，乃是住在我裏頭的罪做的。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if I do that I would not, it is no more I that do it, but sin that dwelleth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7:21  |  Romans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我覺得有個律，就是我願意為善的時候，便有惡與我同在。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find then a law, that, when I would do good, evil is present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7:22  |  Romans 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因為按着我裏面的意思，我是喜歡神的律；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delight in the law of God after the inward man: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7:23  |  Romans 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但我覺得肢體中另有個律和我心中的律交戰，把我擄去，叫我附從那肢體中犯罪的律。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see another law in my members, warring against the law of my mind, and bringing me into captivity to the law of sin which is in my members.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7:24  |  Romans 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我真是苦啊！誰能救我脫離這取死的身體呢？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wretched man that I am! who shall deliver me from the body of this death?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7:25  |  Romans 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感謝神，靠着我們的主耶穌基督[就能脫離了]。這樣看來，我以內心順服神的律，我肉體卻順服罪的律了。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thank God through Jesus Christ our Lord. So then with the mind I myself serve the law of God; but with the flesh the law of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2026-08-26T14:43:18.3950000Z</dcterms:created>
  <dcterms:modified xsi:type="dcterms:W3CDTF">2026-08-26T14:43:18.3950000Z</dcterms:modified>
</coreProperties>
</file>