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a434f811bb34cd1" /><Relationship Type="http://schemas.openxmlformats.org/officeDocument/2006/relationships/extended-properties" Target="/docProps/app.xml" Id="R7f9dfbc7c6d44772" /><Relationship Type="http://schemas.openxmlformats.org/officeDocument/2006/relationships/officeDocument" Target="/ppt/presentation.xml" Id="R29fd67693b1e407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5b57d46d8484e79"/>
  </p:sldMasterIdLst>
  <p:notesMasterIdLst>
    <p:notesMasterId xmlns:r="http://schemas.openxmlformats.org/officeDocument/2006/relationships" r:id="R3d21b62797e9446a"/>
  </p:notesMasterIdLst>
  <p:sldIdLst>
    <p:sldId xmlns:r="http://schemas.openxmlformats.org/officeDocument/2006/relationships" id="256" r:id="R57b2380b7bdf40b3"/>
    <p:sldId xmlns:r="http://schemas.openxmlformats.org/officeDocument/2006/relationships" id="257" r:id="R3a09f8db80ba47fa"/>
    <p:sldId xmlns:r="http://schemas.openxmlformats.org/officeDocument/2006/relationships" id="258" r:id="R961ff1bbb40b4e8f"/>
    <p:sldId xmlns:r="http://schemas.openxmlformats.org/officeDocument/2006/relationships" id="259" r:id="R0de7db27ab0d40e8"/>
    <p:sldId xmlns:r="http://schemas.openxmlformats.org/officeDocument/2006/relationships" id="260" r:id="R0bc2f0b112744e8f"/>
    <p:sldId xmlns:r="http://schemas.openxmlformats.org/officeDocument/2006/relationships" id="261" r:id="Rd0136ae75b3c4d6c"/>
    <p:sldId xmlns:r="http://schemas.openxmlformats.org/officeDocument/2006/relationships" id="262" r:id="R524f03f5b4c14df3"/>
    <p:sldId xmlns:r="http://schemas.openxmlformats.org/officeDocument/2006/relationships" id="263" r:id="R6ae602ef5ccb4afd"/>
    <p:sldId xmlns:r="http://schemas.openxmlformats.org/officeDocument/2006/relationships" id="264" r:id="Rccd4a949a079487f"/>
    <p:sldId xmlns:r="http://schemas.openxmlformats.org/officeDocument/2006/relationships" id="265" r:id="R83d1711a92024f82"/>
    <p:sldId xmlns:r="http://schemas.openxmlformats.org/officeDocument/2006/relationships" id="266" r:id="R0bb0977925864227"/>
    <p:sldId xmlns:r="http://schemas.openxmlformats.org/officeDocument/2006/relationships" id="267" r:id="R89505db90ee04ba3"/>
    <p:sldId xmlns:r="http://schemas.openxmlformats.org/officeDocument/2006/relationships" id="268" r:id="R19910660b5cf4b13"/>
    <p:sldId xmlns:r="http://schemas.openxmlformats.org/officeDocument/2006/relationships" id="269" r:id="Raa45526e0c6e44f6"/>
    <p:sldId xmlns:r="http://schemas.openxmlformats.org/officeDocument/2006/relationships" id="270" r:id="R07bcf6a583614e1a"/>
    <p:sldId xmlns:r="http://schemas.openxmlformats.org/officeDocument/2006/relationships" id="271" r:id="R03dbffa98f344fe0"/>
    <p:sldId xmlns:r="http://schemas.openxmlformats.org/officeDocument/2006/relationships" id="272" r:id="Ra97e09fa28a245c9"/>
    <p:sldId xmlns:r="http://schemas.openxmlformats.org/officeDocument/2006/relationships" id="273" r:id="Ra54c0ec548ef4d73"/>
    <p:sldId xmlns:r="http://schemas.openxmlformats.org/officeDocument/2006/relationships" id="274" r:id="Rc29a867d3d3b4448"/>
    <p:sldId xmlns:r="http://schemas.openxmlformats.org/officeDocument/2006/relationships" id="275" r:id="Rc3e8f885fdb84a3e"/>
    <p:sldId xmlns:r="http://schemas.openxmlformats.org/officeDocument/2006/relationships" id="276" r:id="Rd529fcb3cbfe4873"/>
    <p:sldId xmlns:r="http://schemas.openxmlformats.org/officeDocument/2006/relationships" id="277" r:id="Rfaa3c1a244e54a4a"/>
    <p:sldId xmlns:r="http://schemas.openxmlformats.org/officeDocument/2006/relationships" id="278" r:id="R59c19d55ad3a48f5"/>
    <p:sldId xmlns:r="http://schemas.openxmlformats.org/officeDocument/2006/relationships" id="279" r:id="R65e8229b177d4334"/>
    <p:sldId xmlns:r="http://schemas.openxmlformats.org/officeDocument/2006/relationships" id="280" r:id="R6a9639a834894ee5"/>
    <p:sldId xmlns:r="http://schemas.openxmlformats.org/officeDocument/2006/relationships" id="281" r:id="Red1ffe76d2ce4d0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2fb3c23cf2f4c92" /><Relationship Type="http://schemas.openxmlformats.org/officeDocument/2006/relationships/slideMaster" Target="/ppt/slideMasters/slideMaster1.xml" Id="R15b57d46d8484e79" /><Relationship Type="http://schemas.openxmlformats.org/officeDocument/2006/relationships/notesMaster" Target="/ppt/notesMasters/notesMaster1.xml" Id="R3d21b62797e9446a" /><Relationship Type="http://schemas.openxmlformats.org/officeDocument/2006/relationships/presProps" Target="/ppt/presProps.xml" Id="R0297b2993daf4510" /><Relationship Type="http://schemas.openxmlformats.org/officeDocument/2006/relationships/tableStyles" Target="/ppt/tableStyles.xml" Id="R33e7dbfeb2904bd9" /><Relationship Type="http://schemas.openxmlformats.org/officeDocument/2006/relationships/slide" Target="/ppt/slides/slide1.xml" Id="R57b2380b7bdf40b3" /><Relationship Type="http://schemas.openxmlformats.org/officeDocument/2006/relationships/slide" Target="/ppt/slides/slide2.xml" Id="R3a09f8db80ba47fa" /><Relationship Type="http://schemas.openxmlformats.org/officeDocument/2006/relationships/slide" Target="/ppt/slides/slide3.xml" Id="R961ff1bbb40b4e8f" /><Relationship Type="http://schemas.openxmlformats.org/officeDocument/2006/relationships/slide" Target="/ppt/slides/slide4.xml" Id="R0de7db27ab0d40e8" /><Relationship Type="http://schemas.openxmlformats.org/officeDocument/2006/relationships/slide" Target="/ppt/slides/slide5.xml" Id="R0bc2f0b112744e8f" /><Relationship Type="http://schemas.openxmlformats.org/officeDocument/2006/relationships/slide" Target="/ppt/slides/slide6.xml" Id="Rd0136ae75b3c4d6c" /><Relationship Type="http://schemas.openxmlformats.org/officeDocument/2006/relationships/slide" Target="/ppt/slides/slide7.xml" Id="R524f03f5b4c14df3" /><Relationship Type="http://schemas.openxmlformats.org/officeDocument/2006/relationships/slide" Target="/ppt/slides/slide8.xml" Id="R6ae602ef5ccb4afd" /><Relationship Type="http://schemas.openxmlformats.org/officeDocument/2006/relationships/slide" Target="/ppt/slides/slide9.xml" Id="Rccd4a949a079487f" /><Relationship Type="http://schemas.openxmlformats.org/officeDocument/2006/relationships/slide" Target="/ppt/slides/slide10.xml" Id="R83d1711a92024f82" /><Relationship Type="http://schemas.openxmlformats.org/officeDocument/2006/relationships/slide" Target="/ppt/slides/slide11.xml" Id="R0bb0977925864227" /><Relationship Type="http://schemas.openxmlformats.org/officeDocument/2006/relationships/slide" Target="/ppt/slides/slide12.xml" Id="R89505db90ee04ba3" /><Relationship Type="http://schemas.openxmlformats.org/officeDocument/2006/relationships/slide" Target="/ppt/slides/slide13.xml" Id="R19910660b5cf4b13" /><Relationship Type="http://schemas.openxmlformats.org/officeDocument/2006/relationships/slide" Target="/ppt/slides/slide14.xml" Id="Raa45526e0c6e44f6" /><Relationship Type="http://schemas.openxmlformats.org/officeDocument/2006/relationships/slide" Target="/ppt/slides/slide15.xml" Id="R07bcf6a583614e1a" /><Relationship Type="http://schemas.openxmlformats.org/officeDocument/2006/relationships/slide" Target="/ppt/slides/slide16.xml" Id="R03dbffa98f344fe0" /><Relationship Type="http://schemas.openxmlformats.org/officeDocument/2006/relationships/slide" Target="/ppt/slides/slide17.xml" Id="Ra97e09fa28a245c9" /><Relationship Type="http://schemas.openxmlformats.org/officeDocument/2006/relationships/slide" Target="/ppt/slides/slide18.xml" Id="Ra54c0ec548ef4d73" /><Relationship Type="http://schemas.openxmlformats.org/officeDocument/2006/relationships/slide" Target="/ppt/slides/slide19.xml" Id="Rc29a867d3d3b4448" /><Relationship Type="http://schemas.openxmlformats.org/officeDocument/2006/relationships/slide" Target="/ppt/slides/slide20.xml" Id="Rc3e8f885fdb84a3e" /><Relationship Type="http://schemas.openxmlformats.org/officeDocument/2006/relationships/slide" Target="/ppt/slides/slide21.xml" Id="Rd529fcb3cbfe4873" /><Relationship Type="http://schemas.openxmlformats.org/officeDocument/2006/relationships/slide" Target="/ppt/slides/slide22.xml" Id="Rfaa3c1a244e54a4a" /><Relationship Type="http://schemas.openxmlformats.org/officeDocument/2006/relationships/slide" Target="/ppt/slides/slide23.xml" Id="R59c19d55ad3a48f5" /><Relationship Type="http://schemas.openxmlformats.org/officeDocument/2006/relationships/slide" Target="/ppt/slides/slide24.xml" Id="R65e8229b177d4334" /><Relationship Type="http://schemas.openxmlformats.org/officeDocument/2006/relationships/slide" Target="/ppt/slides/slide25.xml" Id="R6a9639a834894ee5" /><Relationship Type="http://schemas.openxmlformats.org/officeDocument/2006/relationships/slide" Target="/ppt/slides/slide26.xml" Id="Red1ffe76d2ce4d0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596fd94605341d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ad4b3f3a4f6441d" /><Relationship Type="http://schemas.openxmlformats.org/officeDocument/2006/relationships/notesMaster" Target="/ppt/notesMasters/notesMaster1.xml" Id="Rb28505b5f18d4b8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68b4fe0c0c84134" /><Relationship Type="http://schemas.openxmlformats.org/officeDocument/2006/relationships/notesMaster" Target="/ppt/notesMasters/notesMaster1.xml" Id="R896631eeacc840b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bab680825a24388" /><Relationship Type="http://schemas.openxmlformats.org/officeDocument/2006/relationships/notesMaster" Target="/ppt/notesMasters/notesMaster1.xml" Id="Ra26ac8e96801443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b54b348f72640e3" /><Relationship Type="http://schemas.openxmlformats.org/officeDocument/2006/relationships/notesMaster" Target="/ppt/notesMasters/notesMaster1.xml" Id="Ra52207235c11440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c8019a9365545f2" /><Relationship Type="http://schemas.openxmlformats.org/officeDocument/2006/relationships/notesMaster" Target="/ppt/notesMasters/notesMaster1.xml" Id="R7932b889f4334fc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35df3f6b4a64285" /><Relationship Type="http://schemas.openxmlformats.org/officeDocument/2006/relationships/notesMaster" Target="/ppt/notesMasters/notesMaster1.xml" Id="Rc3865c788b924e1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b9890e9ae0e472a" /><Relationship Type="http://schemas.openxmlformats.org/officeDocument/2006/relationships/notesMaster" Target="/ppt/notesMasters/notesMaster1.xml" Id="Rb307450750e14df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6971899a8c14d7e" /><Relationship Type="http://schemas.openxmlformats.org/officeDocument/2006/relationships/notesMaster" Target="/ppt/notesMasters/notesMaster1.xml" Id="R120f6b37237646e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8cc188dc2e648b4" /><Relationship Type="http://schemas.openxmlformats.org/officeDocument/2006/relationships/notesMaster" Target="/ppt/notesMasters/notesMaster1.xml" Id="R52501eb9677d462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798e9468c524d49" /><Relationship Type="http://schemas.openxmlformats.org/officeDocument/2006/relationships/notesMaster" Target="/ppt/notesMasters/notesMaster1.xml" Id="Rcfb2864b41b7451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dcb864ff7ee48e1" /><Relationship Type="http://schemas.openxmlformats.org/officeDocument/2006/relationships/notesMaster" Target="/ppt/notesMasters/notesMaster1.xml" Id="Rbf581fc419384fd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725d329d49e43b1" /><Relationship Type="http://schemas.openxmlformats.org/officeDocument/2006/relationships/notesMaster" Target="/ppt/notesMasters/notesMaster1.xml" Id="Rbd82e783d34d4b6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9106e977e6c4272" /><Relationship Type="http://schemas.openxmlformats.org/officeDocument/2006/relationships/notesMaster" Target="/ppt/notesMasters/notesMaster1.xml" Id="R5d0d4e937b0e4de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f91680e80614bbe" /><Relationship Type="http://schemas.openxmlformats.org/officeDocument/2006/relationships/notesMaster" Target="/ppt/notesMasters/notesMaster1.xml" Id="R4cec1bb641634e9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1931d9dbb994ddf" /><Relationship Type="http://schemas.openxmlformats.org/officeDocument/2006/relationships/notesMaster" Target="/ppt/notesMasters/notesMaster1.xml" Id="R2636060f1450411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34667d387b344f4" /><Relationship Type="http://schemas.openxmlformats.org/officeDocument/2006/relationships/notesMaster" Target="/ppt/notesMasters/notesMaster1.xml" Id="R30a20a69dc2143a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64a90d2903648ee" /><Relationship Type="http://schemas.openxmlformats.org/officeDocument/2006/relationships/notesMaster" Target="/ppt/notesMasters/notesMaster1.xml" Id="Rf691f4d3132b46d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bef9e3eee054a45" /><Relationship Type="http://schemas.openxmlformats.org/officeDocument/2006/relationships/notesMaster" Target="/ppt/notesMasters/notesMaster1.xml" Id="R158e0a8f38d94ed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d1c1d8ae4744d19" /><Relationship Type="http://schemas.openxmlformats.org/officeDocument/2006/relationships/notesMaster" Target="/ppt/notesMasters/notesMaster1.xml" Id="R6b4a198509114cf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005171850af4b17" /><Relationship Type="http://schemas.openxmlformats.org/officeDocument/2006/relationships/notesMaster" Target="/ppt/notesMasters/notesMaster1.xml" Id="R3b86b6946fca4c5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b6339eeca5f4ade" /><Relationship Type="http://schemas.openxmlformats.org/officeDocument/2006/relationships/notesMaster" Target="/ppt/notesMasters/notesMaster1.xml" Id="R800ef6658d6a4f7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c374f382a714b40" /><Relationship Type="http://schemas.openxmlformats.org/officeDocument/2006/relationships/notesMaster" Target="/ppt/notesMasters/notesMaster1.xml" Id="R4d8c25ab9338439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31dcca05e534d8f" /><Relationship Type="http://schemas.openxmlformats.org/officeDocument/2006/relationships/notesMaster" Target="/ppt/notesMasters/notesMaster1.xml" Id="Rfba7e620ef804bb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0ee486a73c341cd" /><Relationship Type="http://schemas.openxmlformats.org/officeDocument/2006/relationships/notesMaster" Target="/ppt/notesMasters/notesMaster1.xml" Id="R802ebdcfee6047d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28c5aaff89746c7" /><Relationship Type="http://schemas.openxmlformats.org/officeDocument/2006/relationships/notesMaster" Target="/ppt/notesMasters/notesMaster1.xml" Id="R686763031b8e447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39f3110f6cf463e" /><Relationship Type="http://schemas.openxmlformats.org/officeDocument/2006/relationships/notesMaster" Target="/ppt/notesMasters/notesMaster1.xml" Id="R9308bd7425ed402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32d35fc5884a07" /><Relationship Type="http://schemas.openxmlformats.org/officeDocument/2006/relationships/image" Target="/ppt/media/image.png" Id="Rbcc8ceb4e572421b" /><Relationship Type="http://schemas.openxmlformats.org/officeDocument/2006/relationships/image" Target="/ppt/media/image2.png" Id="Rbaaf91bb5b2247aa" /><Relationship Type="http://schemas.openxmlformats.org/officeDocument/2006/relationships/image" Target="/ppt/media/image.jpeg" Id="R13d681b3f01b4af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15c06f1c80b49a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cc8ceb4e572421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aaf91bb5b2247a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d681b3f01b4af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016da7a86204924" /><Relationship Type="http://schemas.openxmlformats.org/officeDocument/2006/relationships/slideLayout" Target="/ppt/slideLayouts/slideLayout1.xml" Id="R37ccacbf69994d6c" /><Relationship Type="http://schemas.openxmlformats.org/officeDocument/2006/relationships/slideLayout" Target="/ppt/slideLayouts/slideLayout2.xml" Id="Re0fd4113b8254f9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7ccacbf69994d6c"/>
    <p:sldLayoutId xmlns:r="http://schemas.openxmlformats.org/officeDocument/2006/relationships" id="2147483650" r:id="Re0fd4113b8254f9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85a56ff0eb4285" /><Relationship Type="http://schemas.openxmlformats.org/officeDocument/2006/relationships/notesSlide" Target="/ppt/notesSlides/notesSlide1.xml" Id="R3ba722b4c3fe47d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8803acfd0f4e48" /><Relationship Type="http://schemas.openxmlformats.org/officeDocument/2006/relationships/notesSlide" Target="/ppt/notesSlides/notesSlide2.xml" Id="Raacfbd7f34964dc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2f740e97e1491b" /><Relationship Type="http://schemas.openxmlformats.org/officeDocument/2006/relationships/notesSlide" Target="/ppt/notesSlides/notesSlide3.xml" Id="Re0441ba53e294c1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781562b6184b20" /><Relationship Type="http://schemas.openxmlformats.org/officeDocument/2006/relationships/notesSlide" Target="/ppt/notesSlides/notesSlide4.xml" Id="Ra9346f1d09b5467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bc04535b3e4d8d" /><Relationship Type="http://schemas.openxmlformats.org/officeDocument/2006/relationships/notesSlide" Target="/ppt/notesSlides/notesSlide5.xml" Id="R803313204ceb493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61443293c44c87" /><Relationship Type="http://schemas.openxmlformats.org/officeDocument/2006/relationships/notesSlide" Target="/ppt/notesSlides/notesSlide6.xml" Id="R6a74b2140fb1429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9f29ca7b4c4ccc" /><Relationship Type="http://schemas.openxmlformats.org/officeDocument/2006/relationships/notesSlide" Target="/ppt/notesSlides/notesSlide7.xml" Id="R6bce359598e14d6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75240a2bf341d7" /><Relationship Type="http://schemas.openxmlformats.org/officeDocument/2006/relationships/notesSlide" Target="/ppt/notesSlides/notesSlide8.xml" Id="Rc167dd83ed144fa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f13eda33524bf7" /><Relationship Type="http://schemas.openxmlformats.org/officeDocument/2006/relationships/notesSlide" Target="/ppt/notesSlides/notesSlide9.xml" Id="R24ab9b9e86c849a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4c5d5ce95484e" /><Relationship Type="http://schemas.openxmlformats.org/officeDocument/2006/relationships/notesSlide" Target="/ppt/notesSlides/notesSlide10.xml" Id="R779cf03d640e4fc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1ad8d5ba7a461b" /><Relationship Type="http://schemas.openxmlformats.org/officeDocument/2006/relationships/notesSlide" Target="/ppt/notesSlides/notesSlide11.xml" Id="Reb1e0f97c644463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a7d99bd64a498b" /><Relationship Type="http://schemas.openxmlformats.org/officeDocument/2006/relationships/notesSlide" Target="/ppt/notesSlides/notesSlide12.xml" Id="Rcddf91205ae0419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de038436114075" /><Relationship Type="http://schemas.openxmlformats.org/officeDocument/2006/relationships/notesSlide" Target="/ppt/notesSlides/notesSlide13.xml" Id="R0f0a17ef29ba41d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7583762e51455f" /><Relationship Type="http://schemas.openxmlformats.org/officeDocument/2006/relationships/notesSlide" Target="/ppt/notesSlides/notesSlide14.xml" Id="R647afaefa4254f2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a56f0034004733" /><Relationship Type="http://schemas.openxmlformats.org/officeDocument/2006/relationships/notesSlide" Target="/ppt/notesSlides/notesSlide15.xml" Id="R86ff15b219a34a1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c6ec169a7b4ac0" /><Relationship Type="http://schemas.openxmlformats.org/officeDocument/2006/relationships/notesSlide" Target="/ppt/notesSlides/notesSlide16.xml" Id="R79e5c0457da84b6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78ce21a97642f7" /><Relationship Type="http://schemas.openxmlformats.org/officeDocument/2006/relationships/notesSlide" Target="/ppt/notesSlides/notesSlide17.xml" Id="Rc55f854f3d4e437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e925dface64047" /><Relationship Type="http://schemas.openxmlformats.org/officeDocument/2006/relationships/notesSlide" Target="/ppt/notesSlides/notesSlide18.xml" Id="R8c2d1fd54abb49d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8e67bc29b441fa" /><Relationship Type="http://schemas.openxmlformats.org/officeDocument/2006/relationships/notesSlide" Target="/ppt/notesSlides/notesSlide19.xml" Id="R67afa8e3818a424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39dc679238494f" /><Relationship Type="http://schemas.openxmlformats.org/officeDocument/2006/relationships/notesSlide" Target="/ppt/notesSlides/notesSlide20.xml" Id="Rd2e7be6cb3064d9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db11364f5c4c49" /><Relationship Type="http://schemas.openxmlformats.org/officeDocument/2006/relationships/notesSlide" Target="/ppt/notesSlides/notesSlide21.xml" Id="R85368e0f11e3410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2ff8f959264189" /><Relationship Type="http://schemas.openxmlformats.org/officeDocument/2006/relationships/notesSlide" Target="/ppt/notesSlides/notesSlide22.xml" Id="R9bd84df1634e43a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21de62651847f9" /><Relationship Type="http://schemas.openxmlformats.org/officeDocument/2006/relationships/notesSlide" Target="/ppt/notesSlides/notesSlide23.xml" Id="Rbde4e0e88ecf40d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43743128b64195" /><Relationship Type="http://schemas.openxmlformats.org/officeDocument/2006/relationships/notesSlide" Target="/ppt/notesSlides/notesSlide24.xml" Id="R234f503fc9494f8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3f328df348495c" /><Relationship Type="http://schemas.openxmlformats.org/officeDocument/2006/relationships/notesSlide" Target="/ppt/notesSlides/notesSlide25.xml" Id="R2d91293eac4a42a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4fb3cde5ea4c95" /><Relationship Type="http://schemas.openxmlformats.org/officeDocument/2006/relationships/notesSlide" Target="/ppt/notesSlides/notesSlide26.xml" Id="R458979f6c0cd48b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  |  Proverbs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智慧子[聽]父親的教訓； 褻慢人不聽責備。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son heareth his father’s instruction: but a scorner heareth not rebuke.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  |  Proverbs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人因口所結的果子，必享美福； 奸詐人[必遭]強暴。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shall eat good by the fruit of his mouth: but the soul of the transgressors shall eat violence.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13:3  |  Proverbs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謹守口的，得保生命； 大張嘴的，必致敗亡。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keepeth his mouth keepeth his life: but he that openeth wide his lips shall have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13:4  |  Proverbs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懶惰人羨慕，卻無所得； 殷勤人必得豐裕。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soul of the sluggard desireth, and hath nothing: but the soul of the diligent shall be made fat.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13:5  |  Proverbs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義人恨惡謊言； 惡人有臭名，且致慚愧。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righteous man hateth lying: but a wicked man is loathsome, and cometh to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13:6  |  Proverbs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行為正直的，有公義保守； 犯罪的，被邪惡傾覆。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Righteousness keepeth him that is upright in the way: but wickedness overthroweth the sinner.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13:7  |  Proverbs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假作富足的，卻一無所有； 裝作窮乏的，卻廣有財物。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that maketh himself rich, yet hath nothing: there is that maketh himself poor, yet hath great riches.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13:8  |  Proverbs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人的資財是他生命的贖價； 窮乏人卻聽不見威嚇的話。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ransom of a man’s life are his riches: but the poor heareth not rebuke.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13:9  |  Proverbs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義人的光明亮； 惡人的燈要熄滅。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light of the righteous rejoiceth: but the lamp of the wicked shall be put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13:10  |  Proverbs 13:10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驕傲只啟爭競； 聽勸言的，卻有智慧。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Only by pride cometh contention: but with the well advised is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13:11  |  Proverbs 13:11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不勞而得之財必然消耗； 勤勞積蓄的，必見加增。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Wealth gotten by vanity shall be diminished: but he that gathereth by labour shall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13:12  |  Proverbs 13:12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所盼望的遲延未得，令人心憂； 所願意的臨到，卻是生命樹。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Hope deferred maketh the heart sick: but when the desire cometh, it is a tree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13:13  |  Proverbs 13:13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藐視訓言的，自取滅亡； 敬畏誡命的，必得善報。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despiseth the word shall be destroyed: but he that feareth the commandment shall be rewarded.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13:14  |  Proverbs 13:14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智慧人的法則是生命的泉源， 可以使人離開死亡的網羅。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law of the wise is a fountain of life, to depart from the snares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13:15  |  Proverbs 13:15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美好的聰明使人蒙恩； 奸詐人的道路崎嶇難行。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Good understanding giveth favour: but the way of transgressors is hard.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13:16  |  Proverbs 13:16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凡通達人都憑知識行事； 愚昧人張揚自己的愚昧。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prudent man dealeth with knowledge: but a fool layeth open his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13:17  |  Proverbs 13:17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奸惡的使者必陷在禍患裏； 忠信的使臣乃醫人的良藥。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wicked messenger falleth into mischief: but a faithful ambassador is health.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13:18  |  Proverbs 13:18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棄絕管教的，[必致]貧受辱； 領受責備的，必得尊榮。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Poverty and shame shall be to him that refuseth instruction: but he that regardeth reproof shall be honoured.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13:19  |  Proverbs 13:19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所欲的成就，心覺甘甜； 遠離惡事，為愚昧人所憎惡。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desire accomplished is sweet to the soul: but it is abomination to fools to depart from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13:20  |  Proverbs 13:20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與智慧人同行的，必得智慧； 和愚昧人作伴的，必受虧損。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walketh with wise men shall be wise: but a companion of fools shall be destroyed.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13:21  |  Proverbs 13:21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禍患追趕罪人； 義人必得善報。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Evil pursueth sinners: but to the righteous good shall be repayed.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13:22  |  Proverbs 13:22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善人給子孫遺留產業； 罪人為義人積存資財。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good man leaveth an inheritance to his children’s children: and the wealth of the sinner is laid up for the just.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13:23  |  Proverbs 13:23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窮人耕種多得糧食， 但因不義，有消滅的。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Much food is in the tillage of the poor: but there is that is destroyed for want of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13:24  |  Proverbs 13:24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不忍用杖打兒子的，是恨惡他； 疼愛兒子的，隨時管教。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spareth his rod hateth his son: but he that loveth him chasteneth him betimes.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13:25  |  Proverbs 13:25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義人吃得飽足； 惡人肚腹缺糧。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eateth to the satisfying of his soul: but the belly of the wicked shall want.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2026-08-26T10:34:12.1540000Z</dcterms:created>
  <dcterms:modified xsi:type="dcterms:W3CDTF">2026-08-26T10:34:12.1550000Z</dcterms:modified>
</coreProperties>
</file>