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c72e10a846c4bb9" /><Relationship Type="http://schemas.openxmlformats.org/officeDocument/2006/relationships/extended-properties" Target="/docProps/app.xml" Id="Re8709fa8457b4eef" /><Relationship Type="http://schemas.openxmlformats.org/officeDocument/2006/relationships/officeDocument" Target="/ppt/presentation.xml" Id="R3d49270eda6f421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a67a403de424165"/>
  </p:sldMasterIdLst>
  <p:notesMasterIdLst>
    <p:notesMasterId xmlns:r="http://schemas.openxmlformats.org/officeDocument/2006/relationships" r:id="Rbbf38d7676eb4b99"/>
  </p:notesMasterIdLst>
  <p:sldIdLst>
    <p:sldId xmlns:r="http://schemas.openxmlformats.org/officeDocument/2006/relationships" id="256" r:id="R7436a4c60ef84660"/>
    <p:sldId xmlns:r="http://schemas.openxmlformats.org/officeDocument/2006/relationships" id="257" r:id="Rdaba1761c67f4a50"/>
    <p:sldId xmlns:r="http://schemas.openxmlformats.org/officeDocument/2006/relationships" id="258" r:id="R7c58544f838542ba"/>
    <p:sldId xmlns:r="http://schemas.openxmlformats.org/officeDocument/2006/relationships" id="259" r:id="Rb510c622a6174b69"/>
    <p:sldId xmlns:r="http://schemas.openxmlformats.org/officeDocument/2006/relationships" id="260" r:id="R9fa6f42670594149"/>
    <p:sldId xmlns:r="http://schemas.openxmlformats.org/officeDocument/2006/relationships" id="261" r:id="R562fad06dea84f1b"/>
    <p:sldId xmlns:r="http://schemas.openxmlformats.org/officeDocument/2006/relationships" id="262" r:id="R11b2250b4061422f"/>
    <p:sldId xmlns:r="http://schemas.openxmlformats.org/officeDocument/2006/relationships" id="263" r:id="R83d232ffbcc149b8"/>
    <p:sldId xmlns:r="http://schemas.openxmlformats.org/officeDocument/2006/relationships" id="264" r:id="R86df05c596fb45a0"/>
    <p:sldId xmlns:r="http://schemas.openxmlformats.org/officeDocument/2006/relationships" id="265" r:id="R128f5252adfd4f64"/>
    <p:sldId xmlns:r="http://schemas.openxmlformats.org/officeDocument/2006/relationships" id="266" r:id="R03daab88088b4325"/>
    <p:sldId xmlns:r="http://schemas.openxmlformats.org/officeDocument/2006/relationships" id="267" r:id="Rdc532f6617164f5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fd9f7545ee54378" /><Relationship Type="http://schemas.openxmlformats.org/officeDocument/2006/relationships/slideMaster" Target="/ppt/slideMasters/slideMaster1.xml" Id="Rda67a403de424165" /><Relationship Type="http://schemas.openxmlformats.org/officeDocument/2006/relationships/notesMaster" Target="/ppt/notesMasters/notesMaster1.xml" Id="Rbbf38d7676eb4b99" /><Relationship Type="http://schemas.openxmlformats.org/officeDocument/2006/relationships/presProps" Target="/ppt/presProps.xml" Id="R6fa4ba65619d4243" /><Relationship Type="http://schemas.openxmlformats.org/officeDocument/2006/relationships/tableStyles" Target="/ppt/tableStyles.xml" Id="R97af4b3f8c994789" /><Relationship Type="http://schemas.openxmlformats.org/officeDocument/2006/relationships/slide" Target="/ppt/slides/slide1.xml" Id="R7436a4c60ef84660" /><Relationship Type="http://schemas.openxmlformats.org/officeDocument/2006/relationships/slide" Target="/ppt/slides/slide2.xml" Id="Rdaba1761c67f4a50" /><Relationship Type="http://schemas.openxmlformats.org/officeDocument/2006/relationships/slide" Target="/ppt/slides/slide3.xml" Id="R7c58544f838542ba" /><Relationship Type="http://schemas.openxmlformats.org/officeDocument/2006/relationships/slide" Target="/ppt/slides/slide4.xml" Id="Rb510c622a6174b69" /><Relationship Type="http://schemas.openxmlformats.org/officeDocument/2006/relationships/slide" Target="/ppt/slides/slide5.xml" Id="R9fa6f42670594149" /><Relationship Type="http://schemas.openxmlformats.org/officeDocument/2006/relationships/slide" Target="/ppt/slides/slide6.xml" Id="R562fad06dea84f1b" /><Relationship Type="http://schemas.openxmlformats.org/officeDocument/2006/relationships/slide" Target="/ppt/slides/slide7.xml" Id="R11b2250b4061422f" /><Relationship Type="http://schemas.openxmlformats.org/officeDocument/2006/relationships/slide" Target="/ppt/slides/slide8.xml" Id="R83d232ffbcc149b8" /><Relationship Type="http://schemas.openxmlformats.org/officeDocument/2006/relationships/slide" Target="/ppt/slides/slide9.xml" Id="R86df05c596fb45a0" /><Relationship Type="http://schemas.openxmlformats.org/officeDocument/2006/relationships/slide" Target="/ppt/slides/slide10.xml" Id="R128f5252adfd4f64" /><Relationship Type="http://schemas.openxmlformats.org/officeDocument/2006/relationships/slide" Target="/ppt/slides/slide11.xml" Id="R03daab88088b4325" /><Relationship Type="http://schemas.openxmlformats.org/officeDocument/2006/relationships/slide" Target="/ppt/slides/slide12.xml" Id="Rdc532f6617164f5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a43b53bda874f7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33f22848e654cae" /><Relationship Type="http://schemas.openxmlformats.org/officeDocument/2006/relationships/notesMaster" Target="/ppt/notesMasters/notesMaster1.xml" Id="R4c80593a99494fa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1b3d55a50154992" /><Relationship Type="http://schemas.openxmlformats.org/officeDocument/2006/relationships/notesMaster" Target="/ppt/notesMasters/notesMaster1.xml" Id="R52680e56ff75404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1df4a7acbc94234" /><Relationship Type="http://schemas.openxmlformats.org/officeDocument/2006/relationships/notesMaster" Target="/ppt/notesMasters/notesMaster1.xml" Id="Rd0005f4a383545a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d1a31858c944ee1" /><Relationship Type="http://schemas.openxmlformats.org/officeDocument/2006/relationships/notesMaster" Target="/ppt/notesMasters/notesMaster1.xml" Id="R2560a94550224c8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0d849d806124ef6" /><Relationship Type="http://schemas.openxmlformats.org/officeDocument/2006/relationships/notesMaster" Target="/ppt/notesMasters/notesMaster1.xml" Id="Re89592ab378f481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aade5e4c15244aa" /><Relationship Type="http://schemas.openxmlformats.org/officeDocument/2006/relationships/notesMaster" Target="/ppt/notesMasters/notesMaster1.xml" Id="R4ef548f1dd9040e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d25da41a0f8422a" /><Relationship Type="http://schemas.openxmlformats.org/officeDocument/2006/relationships/notesMaster" Target="/ppt/notesMasters/notesMaster1.xml" Id="R1d1a80b002b0477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a2ad593945e4297" /><Relationship Type="http://schemas.openxmlformats.org/officeDocument/2006/relationships/notesMaster" Target="/ppt/notesMasters/notesMaster1.xml" Id="R3f8904f106574c3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5155654bafe4395" /><Relationship Type="http://schemas.openxmlformats.org/officeDocument/2006/relationships/notesMaster" Target="/ppt/notesMasters/notesMaster1.xml" Id="Rdf892306c45f400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0a6f3d0d800482c" /><Relationship Type="http://schemas.openxmlformats.org/officeDocument/2006/relationships/notesMaster" Target="/ppt/notesMasters/notesMaster1.xml" Id="R19b24e3b398e45a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be1f243ef924909" /><Relationship Type="http://schemas.openxmlformats.org/officeDocument/2006/relationships/notesMaster" Target="/ppt/notesMasters/notesMaster1.xml" Id="Rc640800a2c9f441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880f0106ca34100" /><Relationship Type="http://schemas.openxmlformats.org/officeDocument/2006/relationships/notesMaster" Target="/ppt/notesMasters/notesMaster1.xml" Id="R9157abc7edb4405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0dfe150c0a54441" /><Relationship Type="http://schemas.openxmlformats.org/officeDocument/2006/relationships/image" Target="/ppt/media/image.png" Id="R0f3f9fa089434ae3" /><Relationship Type="http://schemas.openxmlformats.org/officeDocument/2006/relationships/image" Target="/ppt/media/image2.png" Id="R866ccce69a474c7f" /><Relationship Type="http://schemas.openxmlformats.org/officeDocument/2006/relationships/image" Target="/ppt/media/image.jpeg" Id="Rbd8ce8ff4b114fd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711f049d8da469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f3f9fa089434ae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66ccce69a474c7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d8ce8ff4b114fd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23da5c5db6f4967" /><Relationship Type="http://schemas.openxmlformats.org/officeDocument/2006/relationships/slideLayout" Target="/ppt/slideLayouts/slideLayout1.xml" Id="Ra109753fcc114870" /><Relationship Type="http://schemas.openxmlformats.org/officeDocument/2006/relationships/slideLayout" Target="/ppt/slideLayouts/slideLayout2.xml" Id="Rc7c93ece98e14ae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109753fcc114870"/>
    <p:sldLayoutId xmlns:r="http://schemas.openxmlformats.org/officeDocument/2006/relationships" id="2147483650" r:id="Rc7c93ece98e14ae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272bc6491942c4" /><Relationship Type="http://schemas.openxmlformats.org/officeDocument/2006/relationships/notesSlide" Target="/ppt/notesSlides/notesSlide1.xml" Id="R3be268189b8743c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3e37beff36413f" /><Relationship Type="http://schemas.openxmlformats.org/officeDocument/2006/relationships/notesSlide" Target="/ppt/notesSlides/notesSlide2.xml" Id="Rd21bb3e5ce9a4e9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14a300da504450" /><Relationship Type="http://schemas.openxmlformats.org/officeDocument/2006/relationships/notesSlide" Target="/ppt/notesSlides/notesSlide3.xml" Id="R196f6c552a8a4e3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fec63095c84899" /><Relationship Type="http://schemas.openxmlformats.org/officeDocument/2006/relationships/notesSlide" Target="/ppt/notesSlides/notesSlide4.xml" Id="R22d9b55a2ca5406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3f594da4784068" /><Relationship Type="http://schemas.openxmlformats.org/officeDocument/2006/relationships/notesSlide" Target="/ppt/notesSlides/notesSlide5.xml" Id="Rf377a778ff10419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6778c020894ff3" /><Relationship Type="http://schemas.openxmlformats.org/officeDocument/2006/relationships/notesSlide" Target="/ppt/notesSlides/notesSlide6.xml" Id="R5a357ec4fa5b48f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78122638f14383" /><Relationship Type="http://schemas.openxmlformats.org/officeDocument/2006/relationships/notesSlide" Target="/ppt/notesSlides/notesSlide7.xml" Id="Rbb8f74f8261c4a6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54e96593cb43e7" /><Relationship Type="http://schemas.openxmlformats.org/officeDocument/2006/relationships/notesSlide" Target="/ppt/notesSlides/notesSlide8.xml" Id="Rc1a41e3f534c4d4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291d431d4f4a09" /><Relationship Type="http://schemas.openxmlformats.org/officeDocument/2006/relationships/notesSlide" Target="/ppt/notesSlides/notesSlide9.xml" Id="R141246d9d3cc49f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4a7b134b74495b" /><Relationship Type="http://schemas.openxmlformats.org/officeDocument/2006/relationships/notesSlide" Target="/ppt/notesSlides/notesSlide10.xml" Id="R3406c199df014b3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e29824938e49bb" /><Relationship Type="http://schemas.openxmlformats.org/officeDocument/2006/relationships/notesSlide" Target="/ppt/notesSlides/notesSlide11.xml" Id="R0ab812aa0899406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cdfcc49d314349" /><Relationship Type="http://schemas.openxmlformats.org/officeDocument/2006/relationships/notesSlide" Target="/ppt/notesSlides/notesSlide12.xml" Id="R65cde64d910f439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詩篇第29章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29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29:1  |  Psalms 29:1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神的眾子啊，你們要將榮耀、能力歸給耶和華， 歸給耶和華！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Give unto the LORD, O ye mighty, give unto the LORD glory and strength.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29:2  |  Psalms 29:2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要將耶和華的名所當得的榮耀歸給他， 以聖潔的妝飾敬拜耶和華。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unto the LORD the glory due unto his name; worship the LORD in the beauty of holiness.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29:3  |  Psalms 29:3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耶和華的聲音發在水上； 榮耀的神打雷， 耶和華打雷在大水之上。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voice of the LORD is upon the waters: the God of glory thundereth: the LORD is upon many waters.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29:4  |  Psalms 29:4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耶和華的聲音大有能力； 耶和華的聲音滿有威嚴。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voice of the LORD is powerful; the voice of the LORD is full of majesty.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29:5  |  Psalms 29:5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耶和華的聲音震破香柏樹； 耶和華震碎黎巴嫩的香柏樹。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voice of the LORD breaketh the cedars; yea, the LORD breaketh the cedars of Lebanon.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29:6  |  Psalms 29:6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他也使之跳躍如牛犢， 使黎巴嫩和西連跳躍如野牛犢。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maketh them also to skip like a calf; Lebanon and Sirion like a young unicorn.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29:7  |  Psalms 29:7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耶和華的聲音使火焰分岔。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voice of the LORD divideth the flames of fire.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29:8  |  Psalms 29:8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耶和華的聲音震動曠野； 耶和華震動加低斯的曠野。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voice of the LORD shaketh the wilderness; the LORD shaketh the wilderness of Kadesh.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29:9  |  Psalms 29:9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耶和華的聲音驚動母鹿落胎， 樹木也脫落淨光。 凡在他殿中的，都稱說[他的]榮耀。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voice of the LORD maketh the hinds to calve, and discovereth the forests: and in his temple doth every one speak of his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29:10  |  Psalms 29:10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洪水泛濫之時，耶和華坐着[為王]； 耶和華坐着為王，直到永遠。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sitteth upon the flood; yea, the LORD sitteth King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29:11  |  Psalms 29:11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耶和華必賜力量給他的百姓； 耶和華必賜平安的福給他的百姓。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will give strength unto his people; the LORD will bless his people with peace.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2026-08-26T10:29:14.2770000Z</dcterms:created>
  <dcterms:modified xsi:type="dcterms:W3CDTF">2026-08-26T10:29:14.2770000Z</dcterms:modified>
</coreProperties>
</file>