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abefb9e8c5b4d4f" /><Relationship Type="http://schemas.openxmlformats.org/officeDocument/2006/relationships/extended-properties" Target="/docProps/app.xml" Id="Rf6fdf8ae2da64889" /><Relationship Type="http://schemas.openxmlformats.org/officeDocument/2006/relationships/officeDocument" Target="/ppt/presentation.xml" Id="R439eecb1cda740f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a2900213cd84464"/>
  </p:sldMasterIdLst>
  <p:notesMasterIdLst>
    <p:notesMasterId xmlns:r="http://schemas.openxmlformats.org/officeDocument/2006/relationships" r:id="R4f8a16a5debe4474"/>
  </p:notesMasterIdLst>
  <p:sldIdLst>
    <p:sldId xmlns:r="http://schemas.openxmlformats.org/officeDocument/2006/relationships" id="256" r:id="Rd089febff7de4f58"/>
    <p:sldId xmlns:r="http://schemas.openxmlformats.org/officeDocument/2006/relationships" id="257" r:id="R218e0ad3244c4ec6"/>
    <p:sldId xmlns:r="http://schemas.openxmlformats.org/officeDocument/2006/relationships" id="258" r:id="R3f7301d8522844b5"/>
    <p:sldId xmlns:r="http://schemas.openxmlformats.org/officeDocument/2006/relationships" id="259" r:id="R084ed9e0805c4b9c"/>
    <p:sldId xmlns:r="http://schemas.openxmlformats.org/officeDocument/2006/relationships" id="260" r:id="R76790cf9cdf74f30"/>
    <p:sldId xmlns:r="http://schemas.openxmlformats.org/officeDocument/2006/relationships" id="261" r:id="R898cc7d442514c63"/>
    <p:sldId xmlns:r="http://schemas.openxmlformats.org/officeDocument/2006/relationships" id="262" r:id="R1c948f0f2b2f488e"/>
    <p:sldId xmlns:r="http://schemas.openxmlformats.org/officeDocument/2006/relationships" id="263" r:id="Ra35a962d084f48a0"/>
    <p:sldId xmlns:r="http://schemas.openxmlformats.org/officeDocument/2006/relationships" id="264" r:id="Rb7196a81ae6940d9"/>
    <p:sldId xmlns:r="http://schemas.openxmlformats.org/officeDocument/2006/relationships" id="265" r:id="Rc26b73ed7e4246fb"/>
    <p:sldId xmlns:r="http://schemas.openxmlformats.org/officeDocument/2006/relationships" id="266" r:id="R19d0498e7dce4668"/>
    <p:sldId xmlns:r="http://schemas.openxmlformats.org/officeDocument/2006/relationships" id="267" r:id="Rd8ee663ec7e247e7"/>
    <p:sldId xmlns:r="http://schemas.openxmlformats.org/officeDocument/2006/relationships" id="268" r:id="R4593596619d94622"/>
    <p:sldId xmlns:r="http://schemas.openxmlformats.org/officeDocument/2006/relationships" id="269" r:id="Rf84297158b9b49df"/>
    <p:sldId xmlns:r="http://schemas.openxmlformats.org/officeDocument/2006/relationships" id="270" r:id="R29425da34e1b494e"/>
    <p:sldId xmlns:r="http://schemas.openxmlformats.org/officeDocument/2006/relationships" id="271" r:id="Rc740a23388ec4253"/>
    <p:sldId xmlns:r="http://schemas.openxmlformats.org/officeDocument/2006/relationships" id="272" r:id="Rc57508eb4a784fa5"/>
    <p:sldId xmlns:r="http://schemas.openxmlformats.org/officeDocument/2006/relationships" id="273" r:id="R4cd2e66cc60c4d75"/>
    <p:sldId xmlns:r="http://schemas.openxmlformats.org/officeDocument/2006/relationships" id="274" r:id="R1ff16b27b0654f52"/>
    <p:sldId xmlns:r="http://schemas.openxmlformats.org/officeDocument/2006/relationships" id="275" r:id="Rdc4b71ad8ae84504"/>
    <p:sldId xmlns:r="http://schemas.openxmlformats.org/officeDocument/2006/relationships" id="276" r:id="R83311c88a3614865"/>
    <p:sldId xmlns:r="http://schemas.openxmlformats.org/officeDocument/2006/relationships" id="277" r:id="Rf5b70325af0c4078"/>
    <p:sldId xmlns:r="http://schemas.openxmlformats.org/officeDocument/2006/relationships" id="278" r:id="R91e7dfa738004f5a"/>
    <p:sldId xmlns:r="http://schemas.openxmlformats.org/officeDocument/2006/relationships" id="279" r:id="R645f121cf9bf4799"/>
    <p:sldId xmlns:r="http://schemas.openxmlformats.org/officeDocument/2006/relationships" id="280" r:id="R36d4afc687944576"/>
    <p:sldId xmlns:r="http://schemas.openxmlformats.org/officeDocument/2006/relationships" id="281" r:id="Re47e4ac836344bb2"/>
    <p:sldId xmlns:r="http://schemas.openxmlformats.org/officeDocument/2006/relationships" id="282" r:id="R71e1fb627b63498f"/>
    <p:sldId xmlns:r="http://schemas.openxmlformats.org/officeDocument/2006/relationships" id="283" r:id="Rf5ffb3ca82db46ff"/>
    <p:sldId xmlns:r="http://schemas.openxmlformats.org/officeDocument/2006/relationships" id="284" r:id="R065aca80f17c4199"/>
    <p:sldId xmlns:r="http://schemas.openxmlformats.org/officeDocument/2006/relationships" id="285" r:id="R5f9b180721d34b4e"/>
    <p:sldId xmlns:r="http://schemas.openxmlformats.org/officeDocument/2006/relationships" id="286" r:id="Rd66fbce36d8c4368"/>
    <p:sldId xmlns:r="http://schemas.openxmlformats.org/officeDocument/2006/relationships" id="287" r:id="Rb12f2a64d5dc456d"/>
    <p:sldId xmlns:r="http://schemas.openxmlformats.org/officeDocument/2006/relationships" id="288" r:id="R4a8711c883ae4a82"/>
    <p:sldId xmlns:r="http://schemas.openxmlformats.org/officeDocument/2006/relationships" id="289" r:id="R1dfb885067b3451d"/>
    <p:sldId xmlns:r="http://schemas.openxmlformats.org/officeDocument/2006/relationships" id="290" r:id="Rc0f07744e53443cf"/>
    <p:sldId xmlns:r="http://schemas.openxmlformats.org/officeDocument/2006/relationships" id="291" r:id="R4a51bb1397d64521"/>
    <p:sldId xmlns:r="http://schemas.openxmlformats.org/officeDocument/2006/relationships" id="292" r:id="R1b9546eca2d040d1"/>
    <p:sldId xmlns:r="http://schemas.openxmlformats.org/officeDocument/2006/relationships" id="293" r:id="Re45b233f499f4ee4"/>
    <p:sldId xmlns:r="http://schemas.openxmlformats.org/officeDocument/2006/relationships" id="294" r:id="Rcc5601ee8a4b43ca"/>
    <p:sldId xmlns:r="http://schemas.openxmlformats.org/officeDocument/2006/relationships" id="295" r:id="R0096b29a51c94831"/>
    <p:sldId xmlns:r="http://schemas.openxmlformats.org/officeDocument/2006/relationships" id="296" r:id="R3314429bbdc84f97"/>
    <p:sldId xmlns:r="http://schemas.openxmlformats.org/officeDocument/2006/relationships" id="297" r:id="R9b200786aba04216"/>
    <p:sldId xmlns:r="http://schemas.openxmlformats.org/officeDocument/2006/relationships" id="298" r:id="R17a3ec81e81a4e15"/>
    <p:sldId xmlns:r="http://schemas.openxmlformats.org/officeDocument/2006/relationships" id="299" r:id="R30386c6cb5b24e66"/>
    <p:sldId xmlns:r="http://schemas.openxmlformats.org/officeDocument/2006/relationships" id="300" r:id="Reee760e45d0f4439"/>
    <p:sldId xmlns:r="http://schemas.openxmlformats.org/officeDocument/2006/relationships" id="301" r:id="Rfd331156dcba495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4bc53880e954088" /><Relationship Type="http://schemas.openxmlformats.org/officeDocument/2006/relationships/slideMaster" Target="/ppt/slideMasters/slideMaster1.xml" Id="Rda2900213cd84464" /><Relationship Type="http://schemas.openxmlformats.org/officeDocument/2006/relationships/notesMaster" Target="/ppt/notesMasters/notesMaster1.xml" Id="R4f8a16a5debe4474" /><Relationship Type="http://schemas.openxmlformats.org/officeDocument/2006/relationships/presProps" Target="/ppt/presProps.xml" Id="R064afb0178044718" /><Relationship Type="http://schemas.openxmlformats.org/officeDocument/2006/relationships/tableStyles" Target="/ppt/tableStyles.xml" Id="Rd131bb91bbf94959" /><Relationship Type="http://schemas.openxmlformats.org/officeDocument/2006/relationships/slide" Target="/ppt/slides/slide1.xml" Id="Rd089febff7de4f58" /><Relationship Type="http://schemas.openxmlformats.org/officeDocument/2006/relationships/slide" Target="/ppt/slides/slide2.xml" Id="R218e0ad3244c4ec6" /><Relationship Type="http://schemas.openxmlformats.org/officeDocument/2006/relationships/slide" Target="/ppt/slides/slide3.xml" Id="R3f7301d8522844b5" /><Relationship Type="http://schemas.openxmlformats.org/officeDocument/2006/relationships/slide" Target="/ppt/slides/slide4.xml" Id="R084ed9e0805c4b9c" /><Relationship Type="http://schemas.openxmlformats.org/officeDocument/2006/relationships/slide" Target="/ppt/slides/slide5.xml" Id="R76790cf9cdf74f30" /><Relationship Type="http://schemas.openxmlformats.org/officeDocument/2006/relationships/slide" Target="/ppt/slides/slide6.xml" Id="R898cc7d442514c63" /><Relationship Type="http://schemas.openxmlformats.org/officeDocument/2006/relationships/slide" Target="/ppt/slides/slide7.xml" Id="R1c948f0f2b2f488e" /><Relationship Type="http://schemas.openxmlformats.org/officeDocument/2006/relationships/slide" Target="/ppt/slides/slide8.xml" Id="Ra35a962d084f48a0" /><Relationship Type="http://schemas.openxmlformats.org/officeDocument/2006/relationships/slide" Target="/ppt/slides/slide9.xml" Id="Rb7196a81ae6940d9" /><Relationship Type="http://schemas.openxmlformats.org/officeDocument/2006/relationships/slide" Target="/ppt/slides/slide10.xml" Id="Rc26b73ed7e4246fb" /><Relationship Type="http://schemas.openxmlformats.org/officeDocument/2006/relationships/slide" Target="/ppt/slides/slide11.xml" Id="R19d0498e7dce4668" /><Relationship Type="http://schemas.openxmlformats.org/officeDocument/2006/relationships/slide" Target="/ppt/slides/slide12.xml" Id="Rd8ee663ec7e247e7" /><Relationship Type="http://schemas.openxmlformats.org/officeDocument/2006/relationships/slide" Target="/ppt/slides/slide13.xml" Id="R4593596619d94622" /><Relationship Type="http://schemas.openxmlformats.org/officeDocument/2006/relationships/slide" Target="/ppt/slides/slide14.xml" Id="Rf84297158b9b49df" /><Relationship Type="http://schemas.openxmlformats.org/officeDocument/2006/relationships/slide" Target="/ppt/slides/slide15.xml" Id="R29425da34e1b494e" /><Relationship Type="http://schemas.openxmlformats.org/officeDocument/2006/relationships/slide" Target="/ppt/slides/slide16.xml" Id="Rc740a23388ec4253" /><Relationship Type="http://schemas.openxmlformats.org/officeDocument/2006/relationships/slide" Target="/ppt/slides/slide17.xml" Id="Rc57508eb4a784fa5" /><Relationship Type="http://schemas.openxmlformats.org/officeDocument/2006/relationships/slide" Target="/ppt/slides/slide18.xml" Id="R4cd2e66cc60c4d75" /><Relationship Type="http://schemas.openxmlformats.org/officeDocument/2006/relationships/slide" Target="/ppt/slides/slide19.xml" Id="R1ff16b27b0654f52" /><Relationship Type="http://schemas.openxmlformats.org/officeDocument/2006/relationships/slide" Target="/ppt/slides/slide20.xml" Id="Rdc4b71ad8ae84504" /><Relationship Type="http://schemas.openxmlformats.org/officeDocument/2006/relationships/slide" Target="/ppt/slides/slide21.xml" Id="R83311c88a3614865" /><Relationship Type="http://schemas.openxmlformats.org/officeDocument/2006/relationships/slide" Target="/ppt/slides/slide22.xml" Id="Rf5b70325af0c4078" /><Relationship Type="http://schemas.openxmlformats.org/officeDocument/2006/relationships/slide" Target="/ppt/slides/slide23.xml" Id="R91e7dfa738004f5a" /><Relationship Type="http://schemas.openxmlformats.org/officeDocument/2006/relationships/slide" Target="/ppt/slides/slide24.xml" Id="R645f121cf9bf4799" /><Relationship Type="http://schemas.openxmlformats.org/officeDocument/2006/relationships/slide" Target="/ppt/slides/slide25.xml" Id="R36d4afc687944576" /><Relationship Type="http://schemas.openxmlformats.org/officeDocument/2006/relationships/slide" Target="/ppt/slides/slide26.xml" Id="Re47e4ac836344bb2" /><Relationship Type="http://schemas.openxmlformats.org/officeDocument/2006/relationships/slide" Target="/ppt/slides/slide27.xml" Id="R71e1fb627b63498f" /><Relationship Type="http://schemas.openxmlformats.org/officeDocument/2006/relationships/slide" Target="/ppt/slides/slide28.xml" Id="Rf5ffb3ca82db46ff" /><Relationship Type="http://schemas.openxmlformats.org/officeDocument/2006/relationships/slide" Target="/ppt/slides/slide29.xml" Id="R065aca80f17c4199" /><Relationship Type="http://schemas.openxmlformats.org/officeDocument/2006/relationships/slide" Target="/ppt/slides/slide30.xml" Id="R5f9b180721d34b4e" /><Relationship Type="http://schemas.openxmlformats.org/officeDocument/2006/relationships/slide" Target="/ppt/slides/slide31.xml" Id="Rd66fbce36d8c4368" /><Relationship Type="http://schemas.openxmlformats.org/officeDocument/2006/relationships/slide" Target="/ppt/slides/slide32.xml" Id="Rb12f2a64d5dc456d" /><Relationship Type="http://schemas.openxmlformats.org/officeDocument/2006/relationships/slide" Target="/ppt/slides/slide33.xml" Id="R4a8711c883ae4a82" /><Relationship Type="http://schemas.openxmlformats.org/officeDocument/2006/relationships/slide" Target="/ppt/slides/slide34.xml" Id="R1dfb885067b3451d" /><Relationship Type="http://schemas.openxmlformats.org/officeDocument/2006/relationships/slide" Target="/ppt/slides/slide35.xml" Id="Rc0f07744e53443cf" /><Relationship Type="http://schemas.openxmlformats.org/officeDocument/2006/relationships/slide" Target="/ppt/slides/slide36.xml" Id="R4a51bb1397d64521" /><Relationship Type="http://schemas.openxmlformats.org/officeDocument/2006/relationships/slide" Target="/ppt/slides/slide37.xml" Id="R1b9546eca2d040d1" /><Relationship Type="http://schemas.openxmlformats.org/officeDocument/2006/relationships/slide" Target="/ppt/slides/slide38.xml" Id="Re45b233f499f4ee4" /><Relationship Type="http://schemas.openxmlformats.org/officeDocument/2006/relationships/slide" Target="/ppt/slides/slide39.xml" Id="Rcc5601ee8a4b43ca" /><Relationship Type="http://schemas.openxmlformats.org/officeDocument/2006/relationships/slide" Target="/ppt/slides/slide40.xml" Id="R0096b29a51c94831" /><Relationship Type="http://schemas.openxmlformats.org/officeDocument/2006/relationships/slide" Target="/ppt/slides/slide41.xml" Id="R3314429bbdc84f97" /><Relationship Type="http://schemas.openxmlformats.org/officeDocument/2006/relationships/slide" Target="/ppt/slides/slide42.xml" Id="R9b200786aba04216" /><Relationship Type="http://schemas.openxmlformats.org/officeDocument/2006/relationships/slide" Target="/ppt/slides/slide43.xml" Id="R17a3ec81e81a4e15" /><Relationship Type="http://schemas.openxmlformats.org/officeDocument/2006/relationships/slide" Target="/ppt/slides/slide44.xml" Id="R30386c6cb5b24e66" /><Relationship Type="http://schemas.openxmlformats.org/officeDocument/2006/relationships/slide" Target="/ppt/slides/slide45.xml" Id="Reee760e45d0f4439" /><Relationship Type="http://schemas.openxmlformats.org/officeDocument/2006/relationships/slide" Target="/ppt/slides/slide46.xml" Id="Rfd331156dcba495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c754e219c554e3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df67675257540c6" /><Relationship Type="http://schemas.openxmlformats.org/officeDocument/2006/relationships/notesMaster" Target="/ppt/notesMasters/notesMaster1.xml" Id="R3600feed2d2f41f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3a6120bb0074e46" /><Relationship Type="http://schemas.openxmlformats.org/officeDocument/2006/relationships/notesMaster" Target="/ppt/notesMasters/notesMaster1.xml" Id="R893062a855bd4bc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205b6ada3c644a5" /><Relationship Type="http://schemas.openxmlformats.org/officeDocument/2006/relationships/notesMaster" Target="/ppt/notesMasters/notesMaster1.xml" Id="Rf4033fbd3c094da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eaf0e7827224dbf" /><Relationship Type="http://schemas.openxmlformats.org/officeDocument/2006/relationships/notesMaster" Target="/ppt/notesMasters/notesMaster1.xml" Id="Rd0521b831c5f4f6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10d8bfa1c8e406b" /><Relationship Type="http://schemas.openxmlformats.org/officeDocument/2006/relationships/notesMaster" Target="/ppt/notesMasters/notesMaster1.xml" Id="Racf66c698d85483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fe4c4ec277b40cc" /><Relationship Type="http://schemas.openxmlformats.org/officeDocument/2006/relationships/notesMaster" Target="/ppt/notesMasters/notesMaster1.xml" Id="R3242b4fecd95409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b61b0ccd9cd49eb" /><Relationship Type="http://schemas.openxmlformats.org/officeDocument/2006/relationships/notesMaster" Target="/ppt/notesMasters/notesMaster1.xml" Id="R3c45625dda5b422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8a6c8b402b94703" /><Relationship Type="http://schemas.openxmlformats.org/officeDocument/2006/relationships/notesMaster" Target="/ppt/notesMasters/notesMaster1.xml" Id="Rbef5ddabdfe74e8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1f65717961b4134" /><Relationship Type="http://schemas.openxmlformats.org/officeDocument/2006/relationships/notesMaster" Target="/ppt/notesMasters/notesMaster1.xml" Id="R121234d0a2c34e6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16291be53e944e9" /><Relationship Type="http://schemas.openxmlformats.org/officeDocument/2006/relationships/notesMaster" Target="/ppt/notesMasters/notesMaster1.xml" Id="R99428a110ba947b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fe4526ef3764cdc" /><Relationship Type="http://schemas.openxmlformats.org/officeDocument/2006/relationships/notesMaster" Target="/ppt/notesMasters/notesMaster1.xml" Id="R62aecf59de084c1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ffbc50d2ed54ab0" /><Relationship Type="http://schemas.openxmlformats.org/officeDocument/2006/relationships/notesMaster" Target="/ppt/notesMasters/notesMaster1.xml" Id="R50495baea4ac40e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ce1c6d8124e494a" /><Relationship Type="http://schemas.openxmlformats.org/officeDocument/2006/relationships/notesMaster" Target="/ppt/notesMasters/notesMaster1.xml" Id="R03ba6bcec6bd4b9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9fe8ff5ad54456c" /><Relationship Type="http://schemas.openxmlformats.org/officeDocument/2006/relationships/notesMaster" Target="/ppt/notesMasters/notesMaster1.xml" Id="R793c9e4d336141c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17ddb5130384a31" /><Relationship Type="http://schemas.openxmlformats.org/officeDocument/2006/relationships/notesMaster" Target="/ppt/notesMasters/notesMaster1.xml" Id="R86a73f68dcc040a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22f86266a984c52" /><Relationship Type="http://schemas.openxmlformats.org/officeDocument/2006/relationships/notesMaster" Target="/ppt/notesMasters/notesMaster1.xml" Id="R44eb6876928743b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804dc4d90844fa2" /><Relationship Type="http://schemas.openxmlformats.org/officeDocument/2006/relationships/notesMaster" Target="/ppt/notesMasters/notesMaster1.xml" Id="R6d49005b89ff44b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8f03a0c5573453e" /><Relationship Type="http://schemas.openxmlformats.org/officeDocument/2006/relationships/notesMaster" Target="/ppt/notesMasters/notesMaster1.xml" Id="R057e5f48042341f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7fdb645e0684d90" /><Relationship Type="http://schemas.openxmlformats.org/officeDocument/2006/relationships/notesMaster" Target="/ppt/notesMasters/notesMaster1.xml" Id="Re70573806bfe42d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1fe97eacb4c449c" /><Relationship Type="http://schemas.openxmlformats.org/officeDocument/2006/relationships/notesMaster" Target="/ppt/notesMasters/notesMaster1.xml" Id="R73ccd5bd3b8e441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e9f6035a8614ce1" /><Relationship Type="http://schemas.openxmlformats.org/officeDocument/2006/relationships/notesMaster" Target="/ppt/notesMasters/notesMaster1.xml" Id="R90618ceb51f24a5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d284738bff04afe" /><Relationship Type="http://schemas.openxmlformats.org/officeDocument/2006/relationships/notesMaster" Target="/ppt/notesMasters/notesMaster1.xml" Id="Rec90412635ed432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f598b519a144374" /><Relationship Type="http://schemas.openxmlformats.org/officeDocument/2006/relationships/notesMaster" Target="/ppt/notesMasters/notesMaster1.xml" Id="Rf77ff8e7a9cb434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d2dff8adc3646bd" /><Relationship Type="http://schemas.openxmlformats.org/officeDocument/2006/relationships/notesMaster" Target="/ppt/notesMasters/notesMaster1.xml" Id="R2c996ac170bc486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1d53f8fd2b34bd9" /><Relationship Type="http://schemas.openxmlformats.org/officeDocument/2006/relationships/notesMaster" Target="/ppt/notesMasters/notesMaster1.xml" Id="Rcf0c9aa66c564de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a6b6e424efe4ef5" /><Relationship Type="http://schemas.openxmlformats.org/officeDocument/2006/relationships/notesMaster" Target="/ppt/notesMasters/notesMaster1.xml" Id="R7e5b7016cef1448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bc0258d294f49ad" /><Relationship Type="http://schemas.openxmlformats.org/officeDocument/2006/relationships/notesMaster" Target="/ppt/notesMasters/notesMaster1.xml" Id="R4a41108d4b8e4f9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5401249bea543d9" /><Relationship Type="http://schemas.openxmlformats.org/officeDocument/2006/relationships/notesMaster" Target="/ppt/notesMasters/notesMaster1.xml" Id="R3686835a5b6346c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4f6f6e434664022" /><Relationship Type="http://schemas.openxmlformats.org/officeDocument/2006/relationships/notesMaster" Target="/ppt/notesMasters/notesMaster1.xml" Id="R90a8487e254b455e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f7540b506a045d0" /><Relationship Type="http://schemas.openxmlformats.org/officeDocument/2006/relationships/notesMaster" Target="/ppt/notesMasters/notesMaster1.xml" Id="Rbf0140a966f8405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a450b5d9f5d49e0" /><Relationship Type="http://schemas.openxmlformats.org/officeDocument/2006/relationships/notesMaster" Target="/ppt/notesMasters/notesMaster1.xml" Id="R7a5b95952fff4a6a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378b5ba748114f00" /><Relationship Type="http://schemas.openxmlformats.org/officeDocument/2006/relationships/notesMaster" Target="/ppt/notesMasters/notesMaster1.xml" Id="R7d7a527359234c2a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66575e1500b94bdb" /><Relationship Type="http://schemas.openxmlformats.org/officeDocument/2006/relationships/notesMaster" Target="/ppt/notesMasters/notesMaster1.xml" Id="R440d8fb9473c43a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934c8688f1c4e28" /><Relationship Type="http://schemas.openxmlformats.org/officeDocument/2006/relationships/notesMaster" Target="/ppt/notesMasters/notesMaster1.xml" Id="Rc328d1e7ddca48a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3ef85aca2d440b8" /><Relationship Type="http://schemas.openxmlformats.org/officeDocument/2006/relationships/notesMaster" Target="/ppt/notesMasters/notesMaster1.xml" Id="R823d06ece0824d85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346a6b85c4d94f26" /><Relationship Type="http://schemas.openxmlformats.org/officeDocument/2006/relationships/notesMaster" Target="/ppt/notesMasters/notesMaster1.xml" Id="R3bfbed0583f54735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50159dfa8b4c46ba" /><Relationship Type="http://schemas.openxmlformats.org/officeDocument/2006/relationships/notesMaster" Target="/ppt/notesMasters/notesMaster1.xml" Id="R369ffa84f2704276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ddc819427ff047d6" /><Relationship Type="http://schemas.openxmlformats.org/officeDocument/2006/relationships/notesMaster" Target="/ppt/notesMasters/notesMaster1.xml" Id="Rdf1b2897c173426c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3b91494931454b2e" /><Relationship Type="http://schemas.openxmlformats.org/officeDocument/2006/relationships/notesMaster" Target="/ppt/notesMasters/notesMaster1.xml" Id="R4d9acefada954a66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a14d1aa2324d43a7" /><Relationship Type="http://schemas.openxmlformats.org/officeDocument/2006/relationships/notesMaster" Target="/ppt/notesMasters/notesMaster1.xml" Id="R782ac0ebdbab4edd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8cee92865bee4db4" /><Relationship Type="http://schemas.openxmlformats.org/officeDocument/2006/relationships/notesMaster" Target="/ppt/notesMasters/notesMaster1.xml" Id="R7cea280f10994316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c0cf621be4b44d62" /><Relationship Type="http://schemas.openxmlformats.org/officeDocument/2006/relationships/notesMaster" Target="/ppt/notesMasters/notesMaster1.xml" Id="Rd199ae8791f8484b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91d2c070831144fe" /><Relationship Type="http://schemas.openxmlformats.org/officeDocument/2006/relationships/notesMaster" Target="/ppt/notesMasters/notesMaster1.xml" Id="Rcaddf92159ac4677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bdc5cd7491b24914" /><Relationship Type="http://schemas.openxmlformats.org/officeDocument/2006/relationships/notesMaster" Target="/ppt/notesMasters/notesMaster1.xml" Id="R6eb78ee8f47b462e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8baa82dab0904e48" /><Relationship Type="http://schemas.openxmlformats.org/officeDocument/2006/relationships/notesMaster" Target="/ppt/notesMasters/notesMaster1.xml" Id="Raa138e5f714f4a1b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8f687ab0fdbf4a84" /><Relationship Type="http://schemas.openxmlformats.org/officeDocument/2006/relationships/notesMaster" Target="/ppt/notesMasters/notesMaster1.xml" Id="R45c77be5409845b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fe30fbced049d3" /><Relationship Type="http://schemas.openxmlformats.org/officeDocument/2006/relationships/image" Target="/ppt/media/image.png" Id="Rb6546af1b2124f3a" /><Relationship Type="http://schemas.openxmlformats.org/officeDocument/2006/relationships/image" Target="/ppt/media/image2.png" Id="Rcc2aecc1e62b4e3f" /><Relationship Type="http://schemas.openxmlformats.org/officeDocument/2006/relationships/image" Target="/ppt/media/image.jpeg" Id="Rf502ff98647e4f2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eeb7ce292b249b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6546af1b2124f3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c2aecc1e62b4e3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02ff98647e4f2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c7f7fc58a17451c" /><Relationship Type="http://schemas.openxmlformats.org/officeDocument/2006/relationships/slideLayout" Target="/ppt/slideLayouts/slideLayout1.xml" Id="R0c9ef85812b14606" /><Relationship Type="http://schemas.openxmlformats.org/officeDocument/2006/relationships/slideLayout" Target="/ppt/slideLayouts/slideLayout2.xml" Id="Re6dd680aa0af479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c9ef85812b14606"/>
    <p:sldLayoutId xmlns:r="http://schemas.openxmlformats.org/officeDocument/2006/relationships" id="2147483650" r:id="Re6dd680aa0af479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e1453eb8b94b88" /><Relationship Type="http://schemas.openxmlformats.org/officeDocument/2006/relationships/notesSlide" Target="/ppt/notesSlides/notesSlide1.xml" Id="R015d481ab2fe438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cfe48b98ce4212" /><Relationship Type="http://schemas.openxmlformats.org/officeDocument/2006/relationships/notesSlide" Target="/ppt/notesSlides/notesSlide2.xml" Id="Rc7af38256aff431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77d654084542c7" /><Relationship Type="http://schemas.openxmlformats.org/officeDocument/2006/relationships/notesSlide" Target="/ppt/notesSlides/notesSlide3.xml" Id="Rae180dd597d5445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94b899e53743c6" /><Relationship Type="http://schemas.openxmlformats.org/officeDocument/2006/relationships/notesSlide" Target="/ppt/notesSlides/notesSlide4.xml" Id="R5de93270b0e8487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d1fd74041842b1" /><Relationship Type="http://schemas.openxmlformats.org/officeDocument/2006/relationships/notesSlide" Target="/ppt/notesSlides/notesSlide5.xml" Id="R5d3e431822b9437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2bcb0c0cd6465f" /><Relationship Type="http://schemas.openxmlformats.org/officeDocument/2006/relationships/notesSlide" Target="/ppt/notesSlides/notesSlide6.xml" Id="R9cf3784284fa49a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b5ff43e2dc4921" /><Relationship Type="http://schemas.openxmlformats.org/officeDocument/2006/relationships/notesSlide" Target="/ppt/notesSlides/notesSlide7.xml" Id="R639e91476efc46d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c8bcdb5fba4822" /><Relationship Type="http://schemas.openxmlformats.org/officeDocument/2006/relationships/notesSlide" Target="/ppt/notesSlides/notesSlide8.xml" Id="R06b077a1b199435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836ec10f7b42fa" /><Relationship Type="http://schemas.openxmlformats.org/officeDocument/2006/relationships/notesSlide" Target="/ppt/notesSlides/notesSlide9.xml" Id="Ra0300ecb74864d3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11cf4267d040df" /><Relationship Type="http://schemas.openxmlformats.org/officeDocument/2006/relationships/notesSlide" Target="/ppt/notesSlides/notesSlide10.xml" Id="Rf0a5101037c8456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03966226a04c60" /><Relationship Type="http://schemas.openxmlformats.org/officeDocument/2006/relationships/notesSlide" Target="/ppt/notesSlides/notesSlide11.xml" Id="R1fc10f1da0a34ce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787df34ad04661" /><Relationship Type="http://schemas.openxmlformats.org/officeDocument/2006/relationships/notesSlide" Target="/ppt/notesSlides/notesSlide12.xml" Id="R1a2837f6ad4649a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2a534122c747b8" /><Relationship Type="http://schemas.openxmlformats.org/officeDocument/2006/relationships/notesSlide" Target="/ppt/notesSlides/notesSlide13.xml" Id="R7e76db8cc61f43f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593b133d6542b3" /><Relationship Type="http://schemas.openxmlformats.org/officeDocument/2006/relationships/notesSlide" Target="/ppt/notesSlides/notesSlide14.xml" Id="R3474d963ac2f4ca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32ddb7e6244be1" /><Relationship Type="http://schemas.openxmlformats.org/officeDocument/2006/relationships/notesSlide" Target="/ppt/notesSlides/notesSlide15.xml" Id="Rea799eaa9f18438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627bd6da164d68" /><Relationship Type="http://schemas.openxmlformats.org/officeDocument/2006/relationships/notesSlide" Target="/ppt/notesSlides/notesSlide16.xml" Id="Rf1432bf3c2e34ef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8fe4286d354305" /><Relationship Type="http://schemas.openxmlformats.org/officeDocument/2006/relationships/notesSlide" Target="/ppt/notesSlides/notesSlide17.xml" Id="R970af3b3333a4be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ca32896b484c7c" /><Relationship Type="http://schemas.openxmlformats.org/officeDocument/2006/relationships/notesSlide" Target="/ppt/notesSlides/notesSlide18.xml" Id="R493a0c423352452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ab41a8a06e42c6" /><Relationship Type="http://schemas.openxmlformats.org/officeDocument/2006/relationships/notesSlide" Target="/ppt/notesSlides/notesSlide19.xml" Id="Rb56268d21d16474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aba08eef154476" /><Relationship Type="http://schemas.openxmlformats.org/officeDocument/2006/relationships/notesSlide" Target="/ppt/notesSlides/notesSlide20.xml" Id="R5ebe0ae026cf498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3869bc4f30457a" /><Relationship Type="http://schemas.openxmlformats.org/officeDocument/2006/relationships/notesSlide" Target="/ppt/notesSlides/notesSlide21.xml" Id="Re74ba41b66404d5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10436195354096" /><Relationship Type="http://schemas.openxmlformats.org/officeDocument/2006/relationships/notesSlide" Target="/ppt/notesSlides/notesSlide22.xml" Id="R9152a627073447e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eafbcd905a4c18" /><Relationship Type="http://schemas.openxmlformats.org/officeDocument/2006/relationships/notesSlide" Target="/ppt/notesSlides/notesSlide23.xml" Id="R9ae603406cb74e1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3c5937e97b4863" /><Relationship Type="http://schemas.openxmlformats.org/officeDocument/2006/relationships/notesSlide" Target="/ppt/notesSlides/notesSlide24.xml" Id="Rebea091caad04a9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cac23dbd054c49" /><Relationship Type="http://schemas.openxmlformats.org/officeDocument/2006/relationships/notesSlide" Target="/ppt/notesSlides/notesSlide25.xml" Id="R024590c9bcc5459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1094a4f4464116" /><Relationship Type="http://schemas.openxmlformats.org/officeDocument/2006/relationships/notesSlide" Target="/ppt/notesSlides/notesSlide26.xml" Id="Ra804424355da48d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e85c8184854446" /><Relationship Type="http://schemas.openxmlformats.org/officeDocument/2006/relationships/notesSlide" Target="/ppt/notesSlides/notesSlide27.xml" Id="R2232b55b1822449b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609fdb08344621" /><Relationship Type="http://schemas.openxmlformats.org/officeDocument/2006/relationships/notesSlide" Target="/ppt/notesSlides/notesSlide28.xml" Id="R8205376c818f47f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1d9cc189494226" /><Relationship Type="http://schemas.openxmlformats.org/officeDocument/2006/relationships/notesSlide" Target="/ppt/notesSlides/notesSlide29.xml" Id="Rc645565f9c2a4f77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9274aba6b74ab9" /><Relationship Type="http://schemas.openxmlformats.org/officeDocument/2006/relationships/notesSlide" Target="/ppt/notesSlides/notesSlide30.xml" Id="Rfd63db6b068e4c9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1d7298e5e64441" /><Relationship Type="http://schemas.openxmlformats.org/officeDocument/2006/relationships/notesSlide" Target="/ppt/notesSlides/notesSlide31.xml" Id="R59db0f45e68e4412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91d7bb0bd94c81" /><Relationship Type="http://schemas.openxmlformats.org/officeDocument/2006/relationships/notesSlide" Target="/ppt/notesSlides/notesSlide32.xml" Id="R3f5c368de0f74be7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c989099d1c4525" /><Relationship Type="http://schemas.openxmlformats.org/officeDocument/2006/relationships/notesSlide" Target="/ppt/notesSlides/notesSlide33.xml" Id="R98280b546591416a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dc477b73c4c91" /><Relationship Type="http://schemas.openxmlformats.org/officeDocument/2006/relationships/notesSlide" Target="/ppt/notesSlides/notesSlide34.xml" Id="R7cd06604d5874e4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1943acfe024ac5" /><Relationship Type="http://schemas.openxmlformats.org/officeDocument/2006/relationships/notesSlide" Target="/ppt/notesSlides/notesSlide35.xml" Id="Re813f60cc4774691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857106c6e94c5a" /><Relationship Type="http://schemas.openxmlformats.org/officeDocument/2006/relationships/notesSlide" Target="/ppt/notesSlides/notesSlide36.xml" Id="Ra457e05b9f6348eb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943cf9dac243ff" /><Relationship Type="http://schemas.openxmlformats.org/officeDocument/2006/relationships/notesSlide" Target="/ppt/notesSlides/notesSlide37.xml" Id="R0522b8c333c64bbb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24c801c22e4bea" /><Relationship Type="http://schemas.openxmlformats.org/officeDocument/2006/relationships/notesSlide" Target="/ppt/notesSlides/notesSlide38.xml" Id="R099353299534499d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8157f2f49144ca" /><Relationship Type="http://schemas.openxmlformats.org/officeDocument/2006/relationships/notesSlide" Target="/ppt/notesSlides/notesSlide39.xml" Id="Rdc119a96b580485d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37e277602945c2" /><Relationship Type="http://schemas.openxmlformats.org/officeDocument/2006/relationships/notesSlide" Target="/ppt/notesSlides/notesSlide40.xml" Id="Rc2b8bcb44e86443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31f36200a1450f" /><Relationship Type="http://schemas.openxmlformats.org/officeDocument/2006/relationships/notesSlide" Target="/ppt/notesSlides/notesSlide41.xml" Id="R17aae3e776974db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2c440612af4874" /><Relationship Type="http://schemas.openxmlformats.org/officeDocument/2006/relationships/notesSlide" Target="/ppt/notesSlides/notesSlide42.xml" Id="R134e477d93a94dbb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4b8a3aab164ab7" /><Relationship Type="http://schemas.openxmlformats.org/officeDocument/2006/relationships/notesSlide" Target="/ppt/notesSlides/notesSlide43.xml" Id="R356abc1b4df64228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a2c65c13ca447f" /><Relationship Type="http://schemas.openxmlformats.org/officeDocument/2006/relationships/notesSlide" Target="/ppt/notesSlides/notesSlide44.xml" Id="R9a6ba4ea94304193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9889826d9d40e9" /><Relationship Type="http://schemas.openxmlformats.org/officeDocument/2006/relationships/notesSlide" Target="/ppt/notesSlides/notesSlide45.xml" Id="Rb5a3dfdec87c405a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241e88d2fe4dc0" /><Relationship Type="http://schemas.openxmlformats.org/officeDocument/2006/relationships/notesSlide" Target="/ppt/notesSlides/notesSlide46.xml" Id="R061fe1c32db344f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  |  Psalms 105:1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你們要稱謝耶和華， 求告他的名， 在萬民中傳揚他的作為！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unto the LORD; call upon his name: make known his deeds among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  |  Psalms 105:2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要向他唱詩歌頌， 談論他一切奇妙的作為！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him, sing psalms unto him: talk ye of all his wondrous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  |  Psalms 105:3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要以他的聖名誇耀！ 尋求耶和華的人，心中應當歡喜！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Glory ye in his holy name: let the heart of them rejoice that seek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105:4  |  Psalms 105:4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要尋求耶和華與他的能力， 時常尋求他的面。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Seek the LORD, and his strength: seek his face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105:5  |  Psalms 105:5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他僕人亞伯拉罕的後裔， 他所揀選雅各的子孫哪， 你們要記念他奇妙的作為和他的奇事， 並他口中的判語。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his marvellous works that he hath done; his wonders, and the judgments of his mouth;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105:6  |  Psalms 105:6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（和合本節號合併）他僕人亞伯拉罕的後裔， 他所揀選雅各的子孫哪， 你們要記念他奇妙的作為和他的奇事， 並他口中的判語。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ye seed of Abraham his servant, ye children of Jacob his chosen.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105:7  |  Psalms 105:7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他是耶和華－我們的神； 全地都有他的判斷。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the LORD our God: his judgments are in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105:8  |  Psalms 105:8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他記念他的約，直到永遠； 他所吩咐的話，直到千代－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remembered his covenant for ever, the word which he commanded to a thousand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105:9  |  Psalms 105:9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就是與亞伯拉罕所立的[約]， 向以撒所起的誓。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covenant he made with Abraham, and his oath unto Isaac;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105:10  |  Psalms 105:10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他又將這約向雅各定為律例， 向以色列定為永遠的約，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confirmed the same unto Jacob for a law, and to Israel for an everlasting covenant: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105:11  |  Psalms 105:11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說：我必將迦南地賜給你， 作你產業的分。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Unto thee will I give the land of Canaan, the lot of your inheritance: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105:12  |  Psalms 105:12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當時，他們人丁有限，數目稀少， 並且在那地為寄居的。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they were but a few men in number; yea, very few, and strangers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105:13  |  Psalms 105:13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他們從這邦遊到那邦， 從這國行到那國。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they went from one nation to another, from one kingdom to another people;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105:14  |  Psalms 105:14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他不容甚麼人欺負他們， 為他們的緣故責備君王，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suffered no man to do them wrong: yea, he reproved kings for their sakes;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105:15  |  Psalms 105:15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說：不可難為我受膏的人， 也不可惡待我的先知。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Touch not mine anointed, and do my prophets no harm.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105:16  |  Psalms 105:16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他命饑荒降在那地上， 將所倚靠的糧食全行斷絕，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he called for a famine upon the land: he brake the whole staff of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105:17  |  Psalms 105:17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在他們以先打發一個人去 －約瑟被賣為奴僕。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sent a man before them, even Joseph, who was sold for a servant: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105:18  |  Psalms 105:18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人用腳鐐傷他的腳； 他被鐵[鍊]捆拘。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feet they hurt with fetters: he was laid in iron: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105:19  |  Psalms 105:19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耶和華的話試煉他， 直等到他所說的應驗了。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Until the time that his word came: the word of the LORD tried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105:20  |  Psalms 105:20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王打發人把他解開， 就是治理眾民的，把他釋放，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 sent and loosed him; even the ruler of the people, and let him go free.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105:21  |  Psalms 105:21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立他作王家之主， 掌管他一切所有的，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made him lord of his house, and ruler of all his substance: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105:22  |  Psalms 105:22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使他隨意捆綁他的臣宰， 將智慧教導他的長老。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bind his princes at his pleasure; and teach his senators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105:23  |  Psalms 105:23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以色列也到了埃及； 雅各在含地寄居。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Israel also came into Egypt; and Jacob sojourned in the land of Ham.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105:24  |  Psalms 105:24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耶和華使他的百姓生養眾多， 使他們比敵人強盛，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increased his people greatly; and made them stronger than their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105:25  |  Psalms 105:25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使敵人的心轉去恨他的百姓， 並用詭計待他的僕人。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turned their heart to hate his people, to deal subtilly with his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105:26  |  Psalms 105:26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他打發他的僕人摩西 和他所揀選的亞倫，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sent Moses his servant; and Aaron whom he had chosen.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105:27  |  Psalms 105:27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在敵人中間顯他的神蹟， 在含地顯他的奇事。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shewed his signs among them, and wonders in the land of Ham.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105:28  |  Psalms 105:28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他命黑暗，就有黑暗； 沒有違背他話的。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sent darkness, and made it dark; and they rebelled not against his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105:29  |  Psalms 105:29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他叫埃及的水變為血， 叫他們的魚死了。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turned their waters into blood, and slew their fish.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105:30  |  Psalms 105:30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在他們的地上以及王宮的內室， 青蛙多多滋生。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land brought forth frogs in abundance, in the chambers of their kings.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105:31  |  Psalms 105:31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他說一聲，蒼蠅就成群而來， 並有虱子進入他們四境。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spake, and there came divers sorts of flies, and lice in all their coasts.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105:32  |  Psalms 105:32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他給他們降下冰雹為雨， 在他們的地上降下火焰。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gave them hail for rain, and flaming fire in their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105:33  |  Psalms 105:33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他也擊打他們的葡萄樹和無花果樹， 毀壞他們境內的樹木。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smote their vines also and their fig trees; and brake the trees of their coasts.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105:34  |  Psalms 105:34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他說一聲，就有蝗蟲螞蚱上來， 不計其數，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spake, and the locusts came, and caterpillers, and that without number,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105:35  |  Psalms 105:35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吃盡了他們地上各樣的菜蔬 和田地的出產。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did eat up all the herbs in their land, and devoured the fruit of their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105:36  |  Psalms 105:36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他又擊殺他們國內一切的長子， 就是他們強壯時頭生的。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smote also all the firstborn in their land, the chief of all their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105:37  |  Psalms 105:37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他領自己的百姓帶銀子金子出來； 他支派中沒有一個軟弱的。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brought them forth also with silver and gold: and there was not one feeble person among their tribes.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105:38  |  Psalms 105:38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他們出來的時候，埃及人便歡喜； 原來埃及人懼怕他們。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Egypt was glad when they departed: for the fear of them fell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105:39  |  Psalms 105:39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他鋪張雲彩當遮蓋， 夜間使火光照。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spread a cloud for a covering; and fire to give light in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105:40  |  Psalms 105:40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他們一求，他就使鵪鶉飛來， 並用天上的糧食叫他們飽足。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people asked, and he brought quails, and satisfied them with the bread of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105:41  |  Psalms 105:41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他打開磐石，水就湧出； 在乾旱之處，水流成河。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opened the rock, and the waters gushed out; they ran in the dry places like a river.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105:42  |  Psalms 105:42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這都因他記念他的聖言 和他的僕人亞伯拉罕。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remembered his holy promise, and Abraham his servant.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105:43  |  Psalms 105:43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他帶領百姓歡樂而出， 帶領選民歡呼前往。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brought forth his people with joy, and his chosen with gladness: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105:44  |  Psalms 105:44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他將列國的地賜給他們， 他們便承受眾民勞碌得來的，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gave them the lands of the heathen: and they inherited the labour of the people;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105:45  |  Psalms 105:45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好使他們遵他的律例， 守他的律法。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might observe his statutes, and keep his laws.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2026-08-26T10:32:20.4520000Z</dcterms:created>
  <dcterms:modified xsi:type="dcterms:W3CDTF">2026-08-26T10:32:20.4520000Z</dcterms:modified>
</coreProperties>
</file>