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ad3ad76c2eb4e45" /><Relationship Type="http://schemas.openxmlformats.org/officeDocument/2006/relationships/extended-properties" Target="/docProps/app.xml" Id="Rc2c029d725304ead" /><Relationship Type="http://schemas.openxmlformats.org/officeDocument/2006/relationships/officeDocument" Target="/ppt/presentation.xml" Id="Rfdd5a1cc6ba94bc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90373ada01d4414"/>
  </p:sldMasterIdLst>
  <p:notesMasterIdLst>
    <p:notesMasterId xmlns:r="http://schemas.openxmlformats.org/officeDocument/2006/relationships" r:id="R8647be563331492b"/>
  </p:notesMasterIdLst>
  <p:sldIdLst>
    <p:sldId xmlns:r="http://schemas.openxmlformats.org/officeDocument/2006/relationships" id="256" r:id="Ra3729e5edc3841fc"/>
    <p:sldId xmlns:r="http://schemas.openxmlformats.org/officeDocument/2006/relationships" id="257" r:id="R922624b527dc4b8f"/>
    <p:sldId xmlns:r="http://schemas.openxmlformats.org/officeDocument/2006/relationships" id="258" r:id="R1102f8dd0f5c49fc"/>
    <p:sldId xmlns:r="http://schemas.openxmlformats.org/officeDocument/2006/relationships" id="259" r:id="Rb2970d808bc4453c"/>
    <p:sldId xmlns:r="http://schemas.openxmlformats.org/officeDocument/2006/relationships" id="260" r:id="R10595caf6a2043c7"/>
    <p:sldId xmlns:r="http://schemas.openxmlformats.org/officeDocument/2006/relationships" id="261" r:id="Rf30852112e18404c"/>
    <p:sldId xmlns:r="http://schemas.openxmlformats.org/officeDocument/2006/relationships" id="262" r:id="R519c18ce00ff4ebe"/>
    <p:sldId xmlns:r="http://schemas.openxmlformats.org/officeDocument/2006/relationships" id="263" r:id="R64ee785a027a468f"/>
    <p:sldId xmlns:r="http://schemas.openxmlformats.org/officeDocument/2006/relationships" id="264" r:id="R61d723d5b8d64ce2"/>
    <p:sldId xmlns:r="http://schemas.openxmlformats.org/officeDocument/2006/relationships" id="265" r:id="R812adb078f734ade"/>
    <p:sldId xmlns:r="http://schemas.openxmlformats.org/officeDocument/2006/relationships" id="266" r:id="R063d31f7828b4dda"/>
    <p:sldId xmlns:r="http://schemas.openxmlformats.org/officeDocument/2006/relationships" id="267" r:id="R92209be478944e74"/>
    <p:sldId xmlns:r="http://schemas.openxmlformats.org/officeDocument/2006/relationships" id="268" r:id="R3d4e2f34569c4801"/>
    <p:sldId xmlns:r="http://schemas.openxmlformats.org/officeDocument/2006/relationships" id="269" r:id="R3477af2a13a44edd"/>
    <p:sldId xmlns:r="http://schemas.openxmlformats.org/officeDocument/2006/relationships" id="270" r:id="R80188e1ce8d643ed"/>
    <p:sldId xmlns:r="http://schemas.openxmlformats.org/officeDocument/2006/relationships" id="271" r:id="R3f128d58838d4ceb"/>
    <p:sldId xmlns:r="http://schemas.openxmlformats.org/officeDocument/2006/relationships" id="272" r:id="R91ee1c81e3314a9c"/>
    <p:sldId xmlns:r="http://schemas.openxmlformats.org/officeDocument/2006/relationships" id="273" r:id="Rd5f21a533e7e447e"/>
    <p:sldId xmlns:r="http://schemas.openxmlformats.org/officeDocument/2006/relationships" id="274" r:id="R6247fb7dfed64af8"/>
    <p:sldId xmlns:r="http://schemas.openxmlformats.org/officeDocument/2006/relationships" id="275" r:id="R35c0f83fd5604873"/>
    <p:sldId xmlns:r="http://schemas.openxmlformats.org/officeDocument/2006/relationships" id="276" r:id="R155eb136f9f24969"/>
    <p:sldId xmlns:r="http://schemas.openxmlformats.org/officeDocument/2006/relationships" id="277" r:id="R652a6a540193412f"/>
    <p:sldId xmlns:r="http://schemas.openxmlformats.org/officeDocument/2006/relationships" id="278" r:id="R02a4dbd209b74381"/>
    <p:sldId xmlns:r="http://schemas.openxmlformats.org/officeDocument/2006/relationships" id="279" r:id="Rf571d5b9ef7c42ea"/>
    <p:sldId xmlns:r="http://schemas.openxmlformats.org/officeDocument/2006/relationships" id="280" r:id="Rb58b733235cf4115"/>
    <p:sldId xmlns:r="http://schemas.openxmlformats.org/officeDocument/2006/relationships" id="281" r:id="Rc35feb083dbe4280"/>
    <p:sldId xmlns:r="http://schemas.openxmlformats.org/officeDocument/2006/relationships" id="282" r:id="Rd07bff5123624104"/>
    <p:sldId xmlns:r="http://schemas.openxmlformats.org/officeDocument/2006/relationships" id="283" r:id="R379b86d6e0454547"/>
    <p:sldId xmlns:r="http://schemas.openxmlformats.org/officeDocument/2006/relationships" id="284" r:id="R95dfde02af7d4061"/>
    <p:sldId xmlns:r="http://schemas.openxmlformats.org/officeDocument/2006/relationships" id="285" r:id="R6c3e3aaaf0e94313"/>
    <p:sldId xmlns:r="http://schemas.openxmlformats.org/officeDocument/2006/relationships" id="286" r:id="Rc3c3490727c54ff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08511fe019443a4" /><Relationship Type="http://schemas.openxmlformats.org/officeDocument/2006/relationships/slideMaster" Target="/ppt/slideMasters/slideMaster1.xml" Id="Rd90373ada01d4414" /><Relationship Type="http://schemas.openxmlformats.org/officeDocument/2006/relationships/notesMaster" Target="/ppt/notesMasters/notesMaster1.xml" Id="R8647be563331492b" /><Relationship Type="http://schemas.openxmlformats.org/officeDocument/2006/relationships/presProps" Target="/ppt/presProps.xml" Id="R94191a759bab43b6" /><Relationship Type="http://schemas.openxmlformats.org/officeDocument/2006/relationships/tableStyles" Target="/ppt/tableStyles.xml" Id="R742c251ffebd4bae" /><Relationship Type="http://schemas.openxmlformats.org/officeDocument/2006/relationships/slide" Target="/ppt/slides/slide1.xml" Id="Ra3729e5edc3841fc" /><Relationship Type="http://schemas.openxmlformats.org/officeDocument/2006/relationships/slide" Target="/ppt/slides/slide2.xml" Id="R922624b527dc4b8f" /><Relationship Type="http://schemas.openxmlformats.org/officeDocument/2006/relationships/slide" Target="/ppt/slides/slide3.xml" Id="R1102f8dd0f5c49fc" /><Relationship Type="http://schemas.openxmlformats.org/officeDocument/2006/relationships/slide" Target="/ppt/slides/slide4.xml" Id="Rb2970d808bc4453c" /><Relationship Type="http://schemas.openxmlformats.org/officeDocument/2006/relationships/slide" Target="/ppt/slides/slide5.xml" Id="R10595caf6a2043c7" /><Relationship Type="http://schemas.openxmlformats.org/officeDocument/2006/relationships/slide" Target="/ppt/slides/slide6.xml" Id="Rf30852112e18404c" /><Relationship Type="http://schemas.openxmlformats.org/officeDocument/2006/relationships/slide" Target="/ppt/slides/slide7.xml" Id="R519c18ce00ff4ebe" /><Relationship Type="http://schemas.openxmlformats.org/officeDocument/2006/relationships/slide" Target="/ppt/slides/slide8.xml" Id="R64ee785a027a468f" /><Relationship Type="http://schemas.openxmlformats.org/officeDocument/2006/relationships/slide" Target="/ppt/slides/slide9.xml" Id="R61d723d5b8d64ce2" /><Relationship Type="http://schemas.openxmlformats.org/officeDocument/2006/relationships/slide" Target="/ppt/slides/slide10.xml" Id="R812adb078f734ade" /><Relationship Type="http://schemas.openxmlformats.org/officeDocument/2006/relationships/slide" Target="/ppt/slides/slide11.xml" Id="R063d31f7828b4dda" /><Relationship Type="http://schemas.openxmlformats.org/officeDocument/2006/relationships/slide" Target="/ppt/slides/slide12.xml" Id="R92209be478944e74" /><Relationship Type="http://schemas.openxmlformats.org/officeDocument/2006/relationships/slide" Target="/ppt/slides/slide13.xml" Id="R3d4e2f34569c4801" /><Relationship Type="http://schemas.openxmlformats.org/officeDocument/2006/relationships/slide" Target="/ppt/slides/slide14.xml" Id="R3477af2a13a44edd" /><Relationship Type="http://schemas.openxmlformats.org/officeDocument/2006/relationships/slide" Target="/ppt/slides/slide15.xml" Id="R80188e1ce8d643ed" /><Relationship Type="http://schemas.openxmlformats.org/officeDocument/2006/relationships/slide" Target="/ppt/slides/slide16.xml" Id="R3f128d58838d4ceb" /><Relationship Type="http://schemas.openxmlformats.org/officeDocument/2006/relationships/slide" Target="/ppt/slides/slide17.xml" Id="R91ee1c81e3314a9c" /><Relationship Type="http://schemas.openxmlformats.org/officeDocument/2006/relationships/slide" Target="/ppt/slides/slide18.xml" Id="Rd5f21a533e7e447e" /><Relationship Type="http://schemas.openxmlformats.org/officeDocument/2006/relationships/slide" Target="/ppt/slides/slide19.xml" Id="R6247fb7dfed64af8" /><Relationship Type="http://schemas.openxmlformats.org/officeDocument/2006/relationships/slide" Target="/ppt/slides/slide20.xml" Id="R35c0f83fd5604873" /><Relationship Type="http://schemas.openxmlformats.org/officeDocument/2006/relationships/slide" Target="/ppt/slides/slide21.xml" Id="R155eb136f9f24969" /><Relationship Type="http://schemas.openxmlformats.org/officeDocument/2006/relationships/slide" Target="/ppt/slides/slide22.xml" Id="R652a6a540193412f" /><Relationship Type="http://schemas.openxmlformats.org/officeDocument/2006/relationships/slide" Target="/ppt/slides/slide23.xml" Id="R02a4dbd209b74381" /><Relationship Type="http://schemas.openxmlformats.org/officeDocument/2006/relationships/slide" Target="/ppt/slides/slide24.xml" Id="Rf571d5b9ef7c42ea" /><Relationship Type="http://schemas.openxmlformats.org/officeDocument/2006/relationships/slide" Target="/ppt/slides/slide25.xml" Id="Rb58b733235cf4115" /><Relationship Type="http://schemas.openxmlformats.org/officeDocument/2006/relationships/slide" Target="/ppt/slides/slide26.xml" Id="Rc35feb083dbe4280" /><Relationship Type="http://schemas.openxmlformats.org/officeDocument/2006/relationships/slide" Target="/ppt/slides/slide27.xml" Id="Rd07bff5123624104" /><Relationship Type="http://schemas.openxmlformats.org/officeDocument/2006/relationships/slide" Target="/ppt/slides/slide28.xml" Id="R379b86d6e0454547" /><Relationship Type="http://schemas.openxmlformats.org/officeDocument/2006/relationships/slide" Target="/ppt/slides/slide29.xml" Id="R95dfde02af7d4061" /><Relationship Type="http://schemas.openxmlformats.org/officeDocument/2006/relationships/slide" Target="/ppt/slides/slide30.xml" Id="R6c3e3aaaf0e94313" /><Relationship Type="http://schemas.openxmlformats.org/officeDocument/2006/relationships/slide" Target="/ppt/slides/slide31.xml" Id="Rc3c3490727c54ff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af08e6da8a147e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48097d6b3af4c14" /><Relationship Type="http://schemas.openxmlformats.org/officeDocument/2006/relationships/notesMaster" Target="/ppt/notesMasters/notesMaster1.xml" Id="R0e9df9277046402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072b976f0ca4933" /><Relationship Type="http://schemas.openxmlformats.org/officeDocument/2006/relationships/notesMaster" Target="/ppt/notesMasters/notesMaster1.xml" Id="R7ad4a7a3e78044a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5fd2968ce38493c" /><Relationship Type="http://schemas.openxmlformats.org/officeDocument/2006/relationships/notesMaster" Target="/ppt/notesMasters/notesMaster1.xml" Id="Rc1e91a8e4b7e401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c7254dbe73049cf" /><Relationship Type="http://schemas.openxmlformats.org/officeDocument/2006/relationships/notesMaster" Target="/ppt/notesMasters/notesMaster1.xml" Id="R100080bf110948c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79e3e39bbc84dab" /><Relationship Type="http://schemas.openxmlformats.org/officeDocument/2006/relationships/notesMaster" Target="/ppt/notesMasters/notesMaster1.xml" Id="Rc4a2e1ad149f4fe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fba949e494d414f" /><Relationship Type="http://schemas.openxmlformats.org/officeDocument/2006/relationships/notesMaster" Target="/ppt/notesMasters/notesMaster1.xml" Id="R1b7592c3639c4be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df29c890d7047d7" /><Relationship Type="http://schemas.openxmlformats.org/officeDocument/2006/relationships/notesMaster" Target="/ppt/notesMasters/notesMaster1.xml" Id="Rd4eac8b242b04c0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2f896bd72c94e67" /><Relationship Type="http://schemas.openxmlformats.org/officeDocument/2006/relationships/notesMaster" Target="/ppt/notesMasters/notesMaster1.xml" Id="Rd50701c843c4402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feeb95e96d24b5d" /><Relationship Type="http://schemas.openxmlformats.org/officeDocument/2006/relationships/notesMaster" Target="/ppt/notesMasters/notesMaster1.xml" Id="Rf2f30d20112e455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524db0e6b824e92" /><Relationship Type="http://schemas.openxmlformats.org/officeDocument/2006/relationships/notesMaster" Target="/ppt/notesMasters/notesMaster1.xml" Id="Ra3abb21c2f5c40e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abe36e374004fcf" /><Relationship Type="http://schemas.openxmlformats.org/officeDocument/2006/relationships/notesMaster" Target="/ppt/notesMasters/notesMaster1.xml" Id="R39e88d0325b74bf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972de49e1224507" /><Relationship Type="http://schemas.openxmlformats.org/officeDocument/2006/relationships/notesMaster" Target="/ppt/notesMasters/notesMaster1.xml" Id="R3b6ac148b703498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b52f5609bda4034" /><Relationship Type="http://schemas.openxmlformats.org/officeDocument/2006/relationships/notesMaster" Target="/ppt/notesMasters/notesMaster1.xml" Id="R2478ea8f01714f2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e1cae29df104be1" /><Relationship Type="http://schemas.openxmlformats.org/officeDocument/2006/relationships/notesMaster" Target="/ppt/notesMasters/notesMaster1.xml" Id="Rf0424667f8d44cf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4423e6f7b23487b" /><Relationship Type="http://schemas.openxmlformats.org/officeDocument/2006/relationships/notesMaster" Target="/ppt/notesMasters/notesMaster1.xml" Id="R8a469a95e7d44c3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a3b36c118cf41b5" /><Relationship Type="http://schemas.openxmlformats.org/officeDocument/2006/relationships/notesMaster" Target="/ppt/notesMasters/notesMaster1.xml" Id="R2479856c3dae405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159c466e126472c" /><Relationship Type="http://schemas.openxmlformats.org/officeDocument/2006/relationships/notesMaster" Target="/ppt/notesMasters/notesMaster1.xml" Id="R9e64686f26c84ee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f5c16c8d8f34e9d" /><Relationship Type="http://schemas.openxmlformats.org/officeDocument/2006/relationships/notesMaster" Target="/ppt/notesMasters/notesMaster1.xml" Id="R2740e83df84a480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020900eced444a9" /><Relationship Type="http://schemas.openxmlformats.org/officeDocument/2006/relationships/notesMaster" Target="/ppt/notesMasters/notesMaster1.xml" Id="Re6794b988f77423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1fb6e1b673045f4" /><Relationship Type="http://schemas.openxmlformats.org/officeDocument/2006/relationships/notesMaster" Target="/ppt/notesMasters/notesMaster1.xml" Id="R9ec90dcae958478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b8786dd3463426e" /><Relationship Type="http://schemas.openxmlformats.org/officeDocument/2006/relationships/notesMaster" Target="/ppt/notesMasters/notesMaster1.xml" Id="R16ae4b155d01443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a5c52d0390f425e" /><Relationship Type="http://schemas.openxmlformats.org/officeDocument/2006/relationships/notesMaster" Target="/ppt/notesMasters/notesMaster1.xml" Id="Rf9caea1fd865428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ab7e5ea88144429" /><Relationship Type="http://schemas.openxmlformats.org/officeDocument/2006/relationships/notesMaster" Target="/ppt/notesMasters/notesMaster1.xml" Id="Ra5afff5f8803463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2f6b9365ceb4e2c" /><Relationship Type="http://schemas.openxmlformats.org/officeDocument/2006/relationships/notesMaster" Target="/ppt/notesMasters/notesMaster1.xml" Id="R36a5acadab6f45b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97d4d24842c4d0b" /><Relationship Type="http://schemas.openxmlformats.org/officeDocument/2006/relationships/notesMaster" Target="/ppt/notesMasters/notesMaster1.xml" Id="R7fac50d817dd438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4cb51a44a0e482d" /><Relationship Type="http://schemas.openxmlformats.org/officeDocument/2006/relationships/notesMaster" Target="/ppt/notesMasters/notesMaster1.xml" Id="Rb07bb3b9386e498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6d9bfa79ff44342" /><Relationship Type="http://schemas.openxmlformats.org/officeDocument/2006/relationships/notesMaster" Target="/ppt/notesMasters/notesMaster1.xml" Id="Rf61ac56451ca467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64545ada2624370" /><Relationship Type="http://schemas.openxmlformats.org/officeDocument/2006/relationships/notesMaster" Target="/ppt/notesMasters/notesMaster1.xml" Id="R2058ca0a8a9c4ad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e642950f9b04bbb" /><Relationship Type="http://schemas.openxmlformats.org/officeDocument/2006/relationships/notesMaster" Target="/ppt/notesMasters/notesMaster1.xml" Id="Rd67afbaf3129467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fa4a94918484eea" /><Relationship Type="http://schemas.openxmlformats.org/officeDocument/2006/relationships/notesMaster" Target="/ppt/notesMasters/notesMaster1.xml" Id="R47e5877834e7452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29b14ebe4e1f4b0c" /><Relationship Type="http://schemas.openxmlformats.org/officeDocument/2006/relationships/notesMaster" Target="/ppt/notesMasters/notesMaster1.xml" Id="R97a05a8e0a804ff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6c7d3f496aa4cad" /><Relationship Type="http://schemas.openxmlformats.org/officeDocument/2006/relationships/image" Target="/ppt/media/image.png" Id="R603e5b60b16941a2" /><Relationship Type="http://schemas.openxmlformats.org/officeDocument/2006/relationships/image" Target="/ppt/media/image2.png" Id="Rebabf30df4c34eff" /><Relationship Type="http://schemas.openxmlformats.org/officeDocument/2006/relationships/image" Target="/ppt/media/image.jpeg" Id="R975d8b515106426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72c834e0eb8400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03e5b60b16941a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babf30df4c34ef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5d8b515106426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5fe7f3f2d804e9d" /><Relationship Type="http://schemas.openxmlformats.org/officeDocument/2006/relationships/slideLayout" Target="/ppt/slideLayouts/slideLayout1.xml" Id="Rb93ec053b4534201" /><Relationship Type="http://schemas.openxmlformats.org/officeDocument/2006/relationships/slideLayout" Target="/ppt/slideLayouts/slideLayout2.xml" Id="Re0eca5474e3e46b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93ec053b4534201"/>
    <p:sldLayoutId xmlns:r="http://schemas.openxmlformats.org/officeDocument/2006/relationships" id="2147483650" r:id="Re0eca5474e3e46b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5de63a692c4db6" /><Relationship Type="http://schemas.openxmlformats.org/officeDocument/2006/relationships/notesSlide" Target="/ppt/notesSlides/notesSlide1.xml" Id="R85ba85d84b1e4f4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ef9494b8f54acc" /><Relationship Type="http://schemas.openxmlformats.org/officeDocument/2006/relationships/notesSlide" Target="/ppt/notesSlides/notesSlide2.xml" Id="R9b4557fa6258402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0ce6fa3b134f19" /><Relationship Type="http://schemas.openxmlformats.org/officeDocument/2006/relationships/notesSlide" Target="/ppt/notesSlides/notesSlide3.xml" Id="R9dd91c029caa40d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a02b4f79dd4e45" /><Relationship Type="http://schemas.openxmlformats.org/officeDocument/2006/relationships/notesSlide" Target="/ppt/notesSlides/notesSlide4.xml" Id="R7674066f86fb4d7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044daaf74e40ca" /><Relationship Type="http://schemas.openxmlformats.org/officeDocument/2006/relationships/notesSlide" Target="/ppt/notesSlides/notesSlide5.xml" Id="R399759d732cf44f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cfa562432a4d3e" /><Relationship Type="http://schemas.openxmlformats.org/officeDocument/2006/relationships/notesSlide" Target="/ppt/notesSlides/notesSlide6.xml" Id="Rce8b92f775e74cf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22cf430baa49a7" /><Relationship Type="http://schemas.openxmlformats.org/officeDocument/2006/relationships/notesSlide" Target="/ppt/notesSlides/notesSlide7.xml" Id="Rd190347db2b7444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1643cc19ea46cd" /><Relationship Type="http://schemas.openxmlformats.org/officeDocument/2006/relationships/notesSlide" Target="/ppt/notesSlides/notesSlide8.xml" Id="Raef718a9964c465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f842fd07834466" /><Relationship Type="http://schemas.openxmlformats.org/officeDocument/2006/relationships/notesSlide" Target="/ppt/notesSlides/notesSlide9.xml" Id="Rd86ca44594af451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193d5be34e48e0" /><Relationship Type="http://schemas.openxmlformats.org/officeDocument/2006/relationships/notesSlide" Target="/ppt/notesSlides/notesSlide10.xml" Id="R84b6c22a30184f9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da080c4ab94eba" /><Relationship Type="http://schemas.openxmlformats.org/officeDocument/2006/relationships/notesSlide" Target="/ppt/notesSlides/notesSlide11.xml" Id="R99da8c962b964cc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a112c8e07e4498" /><Relationship Type="http://schemas.openxmlformats.org/officeDocument/2006/relationships/notesSlide" Target="/ppt/notesSlides/notesSlide12.xml" Id="Rfdd1330ea6dc46c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feeb1f4fd9427a" /><Relationship Type="http://schemas.openxmlformats.org/officeDocument/2006/relationships/notesSlide" Target="/ppt/notesSlides/notesSlide13.xml" Id="Rf50a066c84c6404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93a84b8ead436f" /><Relationship Type="http://schemas.openxmlformats.org/officeDocument/2006/relationships/notesSlide" Target="/ppt/notesSlides/notesSlide14.xml" Id="R045565bc3ada4a5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717bf83f4e4e99" /><Relationship Type="http://schemas.openxmlformats.org/officeDocument/2006/relationships/notesSlide" Target="/ppt/notesSlides/notesSlide15.xml" Id="R3ab18ae247354b0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5498826574410c" /><Relationship Type="http://schemas.openxmlformats.org/officeDocument/2006/relationships/notesSlide" Target="/ppt/notesSlides/notesSlide16.xml" Id="Rc200a65ca48c4fc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363e4af9814b35" /><Relationship Type="http://schemas.openxmlformats.org/officeDocument/2006/relationships/notesSlide" Target="/ppt/notesSlides/notesSlide17.xml" Id="R6365b10c97b1469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8baacfd74a4d5c" /><Relationship Type="http://schemas.openxmlformats.org/officeDocument/2006/relationships/notesSlide" Target="/ppt/notesSlides/notesSlide18.xml" Id="Rf5a648b4316a472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5e0a837f31441c" /><Relationship Type="http://schemas.openxmlformats.org/officeDocument/2006/relationships/notesSlide" Target="/ppt/notesSlides/notesSlide19.xml" Id="Rb3f0cce1c5ff428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7eae7ca23a43fb" /><Relationship Type="http://schemas.openxmlformats.org/officeDocument/2006/relationships/notesSlide" Target="/ppt/notesSlides/notesSlide20.xml" Id="R371c123c9774454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9c3e0047bf4782" /><Relationship Type="http://schemas.openxmlformats.org/officeDocument/2006/relationships/notesSlide" Target="/ppt/notesSlides/notesSlide21.xml" Id="Rd045a7b8a2e743e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51c226d9db4bde" /><Relationship Type="http://schemas.openxmlformats.org/officeDocument/2006/relationships/notesSlide" Target="/ppt/notesSlides/notesSlide22.xml" Id="R199775cfbd6942f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8c53a3655a44d9" /><Relationship Type="http://schemas.openxmlformats.org/officeDocument/2006/relationships/notesSlide" Target="/ppt/notesSlides/notesSlide23.xml" Id="Rd591088d0a82425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409eaedfca414b" /><Relationship Type="http://schemas.openxmlformats.org/officeDocument/2006/relationships/notesSlide" Target="/ppt/notesSlides/notesSlide24.xml" Id="R2d848767e40c4ba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76db336d9a4e8a" /><Relationship Type="http://schemas.openxmlformats.org/officeDocument/2006/relationships/notesSlide" Target="/ppt/notesSlides/notesSlide25.xml" Id="R370f63341a98455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3a32736c1e4fbb" /><Relationship Type="http://schemas.openxmlformats.org/officeDocument/2006/relationships/notesSlide" Target="/ppt/notesSlides/notesSlide26.xml" Id="R166f56d4cfd74a7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dc985da8c345c5" /><Relationship Type="http://schemas.openxmlformats.org/officeDocument/2006/relationships/notesSlide" Target="/ppt/notesSlides/notesSlide27.xml" Id="Rc59a91045dfc451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1d544588c84559" /><Relationship Type="http://schemas.openxmlformats.org/officeDocument/2006/relationships/notesSlide" Target="/ppt/notesSlides/notesSlide28.xml" Id="Re628c07b106b4c5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7306d13c004636" /><Relationship Type="http://schemas.openxmlformats.org/officeDocument/2006/relationships/notesSlide" Target="/ppt/notesSlides/notesSlide29.xml" Id="Reb8b72bc5c794d6d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01afc4761b4d7e" /><Relationship Type="http://schemas.openxmlformats.org/officeDocument/2006/relationships/notesSlide" Target="/ppt/notesSlides/notesSlide30.xml" Id="R6ce19890086f42b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ee52a2ae324f83" /><Relationship Type="http://schemas.openxmlformats.org/officeDocument/2006/relationships/notesSlide" Target="/ppt/notesSlides/notesSlide31.xml" Id="Rb863697564104eb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  |  Job 39:1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山巖間的野山羊幾時生產，你知道嗎？ 母鹿下犢之期，你能察定嗎？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Knowest thou the time when the wild goats of the rock bring forth? or canst thou mark when the hinds do calve?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  |  Job 39:2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牠們懷胎的月數，你能數算嗎？ 牠們幾時生產，你能曉得嗎？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number the months that they fulfil? or knowest thou the time when they bring forth?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39:3  |  Job 39:3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牠們屈身，將子生下， 就除掉疼痛。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bow themselves, they bring forth their young ones, they cast out their sorrows.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39:4  |  Job 39:4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這子漸漸肥壯，在荒野長大， 去而不回。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young ones are in good liking, they grow up with corn; they go forth, and return not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39:5  |  Job 39:5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誰放野驢出去自由？ 誰解開快驢的繩索？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sent out the wild ass free? or who hath loosed the bands of the wild ass?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39:6  |  Job 39:6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我使曠野作牠的住處， 使鹹地當牠的居所。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house I have made the wilderness, and the barren land his dwellings.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39:7  |  Job 39:7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牠嗤笑城內的喧嚷， 不聽趕牲口的喝聲。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scorneth the multitude of the city, neither regardeth he the crying of the driver.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39:8  |  Job 39:8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遍山是牠的草場； 牠尋找各樣青綠之物。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range of the mountains is his pasture, and he searcheth after every green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39:9  |  Job 39:9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野牛豈肯服事你？ 豈肯住在你的槽旁？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the unicorn be willing to serve thee, or abide by thy crib?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39:10  |  Job 39:10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你豈能用套繩將野牛籠在犂溝之間？ 牠豈肯隨你耙山谷之地？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bind the unicorn with his band in the furrow? or will he harrow the valleys after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39:11  |  Job 39:11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豈可因牠的力大就倚靠牠？ 豈可把你的工交給牠做嗎？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trust him, because his strength is great? or wilt thou leave thy labour to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39:12  |  Job 39:12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豈可信靠牠把你的糧食運到家， 又收聚你禾場上的穀嗎？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believe him, that he will bring home thy seed, and gather it into thy barn?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39:13  |  Job 39:13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鴕鳥的翅膀歡然搧展， 豈是顯慈愛的翎毛和羽毛嗎？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Gavest thou the goodly wings unto the peacocks? or wings and feathers unto the ostrich?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39:14  |  Job 39:14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因牠把蛋留在地上， 在塵土中使得溫暖；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leaveth her eggs in the earth, and warmeth them in dust,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39:15  |  Job 39:15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卻想不到被腳踹碎， 或被野獸踐踏。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forgetteth that the foot may crush them, or that the wild beast may break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39:16  |  Job 39:16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牠忍心待雛，似乎不是自己的； 雖然徒受勞苦，也不[為雛]懼怕；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is hardened against her young ones, as though they were not hers: her labour is in vain without fear;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39:17  |  Job 39:17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因為神使牠沒有智慧， 也未將悟性賜給牠。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God hath deprived her of wisdom, neither hath he imparted to her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39:18  |  Job 39:18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牠幾時挺身展開翅膀， 就嗤笑馬和騎馬的人。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time she lifteth up herself on high, she scorneth the horse and his rider.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39:19  |  Job 39:19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馬的大力是你所賜的嗎？ 牠頸項上挓挲的誃是你給牠披上的嗎？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given the horse strength? hast thou clothed his neck with thunder?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39:20  |  Job 39:20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是你叫牠跳躍像蝗蟲嗎？ 牠噴氣之威使人驚惶。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make him afraid as a grasshopper? the glory of his nostrils is terrible.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39:21  |  Job 39:21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牠在谷中刨地，自喜其力； 牠出去迎接佩帶兵器的人。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paweth in the valley, and rejoiceth in his strength: he goeth on to meet the armed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39:22  |  Job 39:22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牠嗤笑可怕的事並不驚惶， 也不因刀劍退回。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mocketh at fear, and is not affrighted; neither turneth he back from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39:23  |  Job 39:23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箭袋和發亮的槍， 並短槍在牠身上錚錚有聲。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quiver rattleth against him, the glittering spear and the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39:24  |  Job 39:24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牠發猛烈的怒氣將地吞下； 一聽角聲就不耐站立。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swalloweth the ground with fierceness and rage: neither believeth he that it is the sound of the trumpet.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39:25  |  Job 39:25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角每發聲，牠說呵哈； 牠從遠處聞着戰氣， 又聽見軍長大發雷聲和[兵丁]吶喊。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saith among the trumpets, Ha, ha; and he smelleth the battle afar off, the thunder of the captains, and the shouting.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39:26  |  Job 39:26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鷹雀飛翔，展開翅膀一直向南， 豈是藉你的智慧嗎？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the hawk fly by thy wisdom, and stretch her wings toward the south?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39:27  |  Job 39:27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大鷹上騰在高處搭窩， 豈是聽你的吩咐嗎？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the eagle mount up at thy command, and make her nest on high?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39:28  |  Job 39:28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牠住在山巖， 以山峰和堅固之所為家，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dwelleth and abideth on the rock, upon the crag of the rock, and the strong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39:29  |  Job 39:29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從那裏窺看食物， 眼睛遠遠觀望。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thence she seeketh the prey, and her eyes behold afar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39:30  |  Job 39:30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牠的雛也咂血； 被殺的人在哪裏，牠也在那裏。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young ones also suck up blood: and where the slain are, there is she.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2026-08-26T10:28:18.9910000Z</dcterms:created>
  <dcterms:modified xsi:type="dcterms:W3CDTF">2026-08-26T10:28:18.9910000Z</dcterms:modified>
</coreProperties>
</file>