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f77e1a429674251" /><Relationship Type="http://schemas.openxmlformats.org/officeDocument/2006/relationships/extended-properties" Target="/docProps/app.xml" Id="R87f38d2c4c8d4f26" /><Relationship Type="http://schemas.openxmlformats.org/officeDocument/2006/relationships/officeDocument" Target="/ppt/presentation.xml" Id="R8cf409809206409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1c5b507dd1e4a54"/>
  </p:sldMasterIdLst>
  <p:notesMasterIdLst>
    <p:notesMasterId xmlns:r="http://schemas.openxmlformats.org/officeDocument/2006/relationships" r:id="Re07282c956c94515"/>
  </p:notesMasterIdLst>
  <p:sldIdLst>
    <p:sldId xmlns:r="http://schemas.openxmlformats.org/officeDocument/2006/relationships" id="256" r:id="Ra628ab88daa64451"/>
    <p:sldId xmlns:r="http://schemas.openxmlformats.org/officeDocument/2006/relationships" id="257" r:id="R2a8f4dad70cc4cce"/>
    <p:sldId xmlns:r="http://schemas.openxmlformats.org/officeDocument/2006/relationships" id="258" r:id="R202e1d369cfe4ffe"/>
    <p:sldId xmlns:r="http://schemas.openxmlformats.org/officeDocument/2006/relationships" id="259" r:id="R5b822f8f586b4726"/>
    <p:sldId xmlns:r="http://schemas.openxmlformats.org/officeDocument/2006/relationships" id="260" r:id="R5538d9bf877a499b"/>
    <p:sldId xmlns:r="http://schemas.openxmlformats.org/officeDocument/2006/relationships" id="261" r:id="Rd3f5ed7e10d54fa2"/>
    <p:sldId xmlns:r="http://schemas.openxmlformats.org/officeDocument/2006/relationships" id="262" r:id="Ra4ce3c1ff3c74463"/>
    <p:sldId xmlns:r="http://schemas.openxmlformats.org/officeDocument/2006/relationships" id="263" r:id="R4b27fc7692b2418f"/>
    <p:sldId xmlns:r="http://schemas.openxmlformats.org/officeDocument/2006/relationships" id="264" r:id="Rb8085a6286cd4300"/>
    <p:sldId xmlns:r="http://schemas.openxmlformats.org/officeDocument/2006/relationships" id="265" r:id="R02196feaa28e4662"/>
    <p:sldId xmlns:r="http://schemas.openxmlformats.org/officeDocument/2006/relationships" id="266" r:id="R3c6df7ee7a504643"/>
    <p:sldId xmlns:r="http://schemas.openxmlformats.org/officeDocument/2006/relationships" id="267" r:id="R8d858f1e45e847ca"/>
    <p:sldId xmlns:r="http://schemas.openxmlformats.org/officeDocument/2006/relationships" id="268" r:id="R86c3cb5f191e44df"/>
    <p:sldId xmlns:r="http://schemas.openxmlformats.org/officeDocument/2006/relationships" id="269" r:id="R1260fbfde3884526"/>
    <p:sldId xmlns:r="http://schemas.openxmlformats.org/officeDocument/2006/relationships" id="270" r:id="Raa6ce5be32ae472b"/>
    <p:sldId xmlns:r="http://schemas.openxmlformats.org/officeDocument/2006/relationships" id="271" r:id="R39a42e3bdb7a48d4"/>
    <p:sldId xmlns:r="http://schemas.openxmlformats.org/officeDocument/2006/relationships" id="272" r:id="R9946f69405e44162"/>
    <p:sldId xmlns:r="http://schemas.openxmlformats.org/officeDocument/2006/relationships" id="273" r:id="Rc524fc798a3f40fd"/>
    <p:sldId xmlns:r="http://schemas.openxmlformats.org/officeDocument/2006/relationships" id="274" r:id="R998f39c48e5c4e73"/>
    <p:sldId xmlns:r="http://schemas.openxmlformats.org/officeDocument/2006/relationships" id="275" r:id="Rced994b2fbd84fd3"/>
    <p:sldId xmlns:r="http://schemas.openxmlformats.org/officeDocument/2006/relationships" id="276" r:id="Rd5c17bf0e6704dfc"/>
    <p:sldId xmlns:r="http://schemas.openxmlformats.org/officeDocument/2006/relationships" id="277" r:id="R4a1f716c1a72471b"/>
    <p:sldId xmlns:r="http://schemas.openxmlformats.org/officeDocument/2006/relationships" id="278" r:id="Rbc15d4ea5caa417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63925a6a8444057" /><Relationship Type="http://schemas.openxmlformats.org/officeDocument/2006/relationships/slideMaster" Target="/ppt/slideMasters/slideMaster1.xml" Id="Ra1c5b507dd1e4a54" /><Relationship Type="http://schemas.openxmlformats.org/officeDocument/2006/relationships/notesMaster" Target="/ppt/notesMasters/notesMaster1.xml" Id="Re07282c956c94515" /><Relationship Type="http://schemas.openxmlformats.org/officeDocument/2006/relationships/presProps" Target="/ppt/presProps.xml" Id="R55246538df524aed" /><Relationship Type="http://schemas.openxmlformats.org/officeDocument/2006/relationships/tableStyles" Target="/ppt/tableStyles.xml" Id="Rb134dbd83e3f44bb" /><Relationship Type="http://schemas.openxmlformats.org/officeDocument/2006/relationships/slide" Target="/ppt/slides/slide1.xml" Id="Ra628ab88daa64451" /><Relationship Type="http://schemas.openxmlformats.org/officeDocument/2006/relationships/slide" Target="/ppt/slides/slide2.xml" Id="R2a8f4dad70cc4cce" /><Relationship Type="http://schemas.openxmlformats.org/officeDocument/2006/relationships/slide" Target="/ppt/slides/slide3.xml" Id="R202e1d369cfe4ffe" /><Relationship Type="http://schemas.openxmlformats.org/officeDocument/2006/relationships/slide" Target="/ppt/slides/slide4.xml" Id="R5b822f8f586b4726" /><Relationship Type="http://schemas.openxmlformats.org/officeDocument/2006/relationships/slide" Target="/ppt/slides/slide5.xml" Id="R5538d9bf877a499b" /><Relationship Type="http://schemas.openxmlformats.org/officeDocument/2006/relationships/slide" Target="/ppt/slides/slide6.xml" Id="Rd3f5ed7e10d54fa2" /><Relationship Type="http://schemas.openxmlformats.org/officeDocument/2006/relationships/slide" Target="/ppt/slides/slide7.xml" Id="Ra4ce3c1ff3c74463" /><Relationship Type="http://schemas.openxmlformats.org/officeDocument/2006/relationships/slide" Target="/ppt/slides/slide8.xml" Id="R4b27fc7692b2418f" /><Relationship Type="http://schemas.openxmlformats.org/officeDocument/2006/relationships/slide" Target="/ppt/slides/slide9.xml" Id="Rb8085a6286cd4300" /><Relationship Type="http://schemas.openxmlformats.org/officeDocument/2006/relationships/slide" Target="/ppt/slides/slide10.xml" Id="R02196feaa28e4662" /><Relationship Type="http://schemas.openxmlformats.org/officeDocument/2006/relationships/slide" Target="/ppt/slides/slide11.xml" Id="R3c6df7ee7a504643" /><Relationship Type="http://schemas.openxmlformats.org/officeDocument/2006/relationships/slide" Target="/ppt/slides/slide12.xml" Id="R8d858f1e45e847ca" /><Relationship Type="http://schemas.openxmlformats.org/officeDocument/2006/relationships/slide" Target="/ppt/slides/slide13.xml" Id="R86c3cb5f191e44df" /><Relationship Type="http://schemas.openxmlformats.org/officeDocument/2006/relationships/slide" Target="/ppt/slides/slide14.xml" Id="R1260fbfde3884526" /><Relationship Type="http://schemas.openxmlformats.org/officeDocument/2006/relationships/slide" Target="/ppt/slides/slide15.xml" Id="Raa6ce5be32ae472b" /><Relationship Type="http://schemas.openxmlformats.org/officeDocument/2006/relationships/slide" Target="/ppt/slides/slide16.xml" Id="R39a42e3bdb7a48d4" /><Relationship Type="http://schemas.openxmlformats.org/officeDocument/2006/relationships/slide" Target="/ppt/slides/slide17.xml" Id="R9946f69405e44162" /><Relationship Type="http://schemas.openxmlformats.org/officeDocument/2006/relationships/slide" Target="/ppt/slides/slide18.xml" Id="Rc524fc798a3f40fd" /><Relationship Type="http://schemas.openxmlformats.org/officeDocument/2006/relationships/slide" Target="/ppt/slides/slide19.xml" Id="R998f39c48e5c4e73" /><Relationship Type="http://schemas.openxmlformats.org/officeDocument/2006/relationships/slide" Target="/ppt/slides/slide20.xml" Id="Rced994b2fbd84fd3" /><Relationship Type="http://schemas.openxmlformats.org/officeDocument/2006/relationships/slide" Target="/ppt/slides/slide21.xml" Id="Rd5c17bf0e6704dfc" /><Relationship Type="http://schemas.openxmlformats.org/officeDocument/2006/relationships/slide" Target="/ppt/slides/slide22.xml" Id="R4a1f716c1a72471b" /><Relationship Type="http://schemas.openxmlformats.org/officeDocument/2006/relationships/slide" Target="/ppt/slides/slide23.xml" Id="Rbc15d4ea5caa417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8a37f044975436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e1ef4bfb1c44c59" /><Relationship Type="http://schemas.openxmlformats.org/officeDocument/2006/relationships/notesMaster" Target="/ppt/notesMasters/notesMaster1.xml" Id="Rc5921bdac5ad4a1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d65b9b995714fc7" /><Relationship Type="http://schemas.openxmlformats.org/officeDocument/2006/relationships/notesMaster" Target="/ppt/notesMasters/notesMaster1.xml" Id="R670849f3fd344b1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57205e73dd54b46" /><Relationship Type="http://schemas.openxmlformats.org/officeDocument/2006/relationships/notesMaster" Target="/ppt/notesMasters/notesMaster1.xml" Id="R70066b6c11b94a6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39baa9f07c34a02" /><Relationship Type="http://schemas.openxmlformats.org/officeDocument/2006/relationships/notesMaster" Target="/ppt/notesMasters/notesMaster1.xml" Id="Re78da8c17e024c9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a76eff794b144cd" /><Relationship Type="http://schemas.openxmlformats.org/officeDocument/2006/relationships/notesMaster" Target="/ppt/notesMasters/notesMaster1.xml" Id="Rae506d9974c94a6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9864e3ae22b4776" /><Relationship Type="http://schemas.openxmlformats.org/officeDocument/2006/relationships/notesMaster" Target="/ppt/notesMasters/notesMaster1.xml" Id="Rbbd86a2fcafd413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29828f11b9a4031" /><Relationship Type="http://schemas.openxmlformats.org/officeDocument/2006/relationships/notesMaster" Target="/ppt/notesMasters/notesMaster1.xml" Id="R6d06e8cdd1f0423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c716afc7dc542de" /><Relationship Type="http://schemas.openxmlformats.org/officeDocument/2006/relationships/notesMaster" Target="/ppt/notesMasters/notesMaster1.xml" Id="Rd03177d0233c43c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54e8346a98c4052" /><Relationship Type="http://schemas.openxmlformats.org/officeDocument/2006/relationships/notesMaster" Target="/ppt/notesMasters/notesMaster1.xml" Id="Rfcdf7d6764f2496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60e37ac1c664264" /><Relationship Type="http://schemas.openxmlformats.org/officeDocument/2006/relationships/notesMaster" Target="/ppt/notesMasters/notesMaster1.xml" Id="Raf97f9afa0e74009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0c8ffc26f8e4f23" /><Relationship Type="http://schemas.openxmlformats.org/officeDocument/2006/relationships/notesMaster" Target="/ppt/notesMasters/notesMaster1.xml" Id="R250673adb87a49c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9ec1ce67e984230" /><Relationship Type="http://schemas.openxmlformats.org/officeDocument/2006/relationships/notesMaster" Target="/ppt/notesMasters/notesMaster1.xml" Id="R25026f9ddcb94dd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3a94e15c00a4436" /><Relationship Type="http://schemas.openxmlformats.org/officeDocument/2006/relationships/notesMaster" Target="/ppt/notesMasters/notesMaster1.xml" Id="Rcbad5f4ef918495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507d5b10747415b" /><Relationship Type="http://schemas.openxmlformats.org/officeDocument/2006/relationships/notesMaster" Target="/ppt/notesMasters/notesMaster1.xml" Id="Rd9fe13bf2150488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4a6e0e66a5d74357" /><Relationship Type="http://schemas.openxmlformats.org/officeDocument/2006/relationships/notesMaster" Target="/ppt/notesMasters/notesMaster1.xml" Id="R2ea01f26d9b7480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144cf138bd544815" /><Relationship Type="http://schemas.openxmlformats.org/officeDocument/2006/relationships/notesMaster" Target="/ppt/notesMasters/notesMaster1.xml" Id="R379e519bad804fb1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10975f8ac80f415f" /><Relationship Type="http://schemas.openxmlformats.org/officeDocument/2006/relationships/notesMaster" Target="/ppt/notesMasters/notesMaster1.xml" Id="R86b9a8e9103b46e9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17d7936b86964550" /><Relationship Type="http://schemas.openxmlformats.org/officeDocument/2006/relationships/notesMaster" Target="/ppt/notesMasters/notesMaster1.xml" Id="R1a023439eb9947d0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d57fa4d390d54572" /><Relationship Type="http://schemas.openxmlformats.org/officeDocument/2006/relationships/notesMaster" Target="/ppt/notesMasters/notesMaster1.xml" Id="Re84f16b007134871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02aa41a4aedc4691" /><Relationship Type="http://schemas.openxmlformats.org/officeDocument/2006/relationships/notesMaster" Target="/ppt/notesMasters/notesMaster1.xml" Id="Rd6e718242e2d4cc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0426a4de2f394681" /><Relationship Type="http://schemas.openxmlformats.org/officeDocument/2006/relationships/notesMaster" Target="/ppt/notesMasters/notesMaster1.xml" Id="R16936583268b4706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c6744ef9cc7e4968" /><Relationship Type="http://schemas.openxmlformats.org/officeDocument/2006/relationships/notesMaster" Target="/ppt/notesMasters/notesMaster1.xml" Id="R57cb3acdad65427a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fd96be46af8a4a25" /><Relationship Type="http://schemas.openxmlformats.org/officeDocument/2006/relationships/notesMaster" Target="/ppt/notesMasters/notesMaster1.xml" Id="R7bcb59680e86473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0bc33f01aa147ad" /><Relationship Type="http://schemas.openxmlformats.org/officeDocument/2006/relationships/image" Target="/ppt/media/image.png" Id="R3b17d88f63b34429" /><Relationship Type="http://schemas.openxmlformats.org/officeDocument/2006/relationships/image" Target="/ppt/media/image2.png" Id="R1563a9c9a3f44920" /><Relationship Type="http://schemas.openxmlformats.org/officeDocument/2006/relationships/image" Target="/ppt/media/image.jpeg" Id="R20234dd9204e4e8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611e2e6223b4aa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b17d88f63b3442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563a9c9a3f4492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0234dd9204e4e8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b584bc88df44e4b" /><Relationship Type="http://schemas.openxmlformats.org/officeDocument/2006/relationships/slideLayout" Target="/ppt/slideLayouts/slideLayout1.xml" Id="R83290b7531fa4907" /><Relationship Type="http://schemas.openxmlformats.org/officeDocument/2006/relationships/slideLayout" Target="/ppt/slideLayouts/slideLayout2.xml" Id="R5983321236ba4ee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3290b7531fa4907"/>
    <p:sldLayoutId xmlns:r="http://schemas.openxmlformats.org/officeDocument/2006/relationships" id="2147483650" r:id="R5983321236ba4ee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ab8339c3ff48f6" /><Relationship Type="http://schemas.openxmlformats.org/officeDocument/2006/relationships/notesSlide" Target="/ppt/notesSlides/notesSlide1.xml" Id="R5549eb59d62c4a3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3fcffdeab24ff9" /><Relationship Type="http://schemas.openxmlformats.org/officeDocument/2006/relationships/notesSlide" Target="/ppt/notesSlides/notesSlide2.xml" Id="R284b48eb431640b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9254ab90f44825" /><Relationship Type="http://schemas.openxmlformats.org/officeDocument/2006/relationships/notesSlide" Target="/ppt/notesSlides/notesSlide3.xml" Id="R4072f7758ed84ba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df6d107d4a47cb" /><Relationship Type="http://schemas.openxmlformats.org/officeDocument/2006/relationships/notesSlide" Target="/ppt/notesSlides/notesSlide4.xml" Id="R05f16aec3de54dd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de98dd8cb5428e" /><Relationship Type="http://schemas.openxmlformats.org/officeDocument/2006/relationships/notesSlide" Target="/ppt/notesSlides/notesSlide5.xml" Id="R1e945653e0de485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71febaed2440f5" /><Relationship Type="http://schemas.openxmlformats.org/officeDocument/2006/relationships/notesSlide" Target="/ppt/notesSlides/notesSlide6.xml" Id="R50d1ddbd62dd4aa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2d7026a43f415d" /><Relationship Type="http://schemas.openxmlformats.org/officeDocument/2006/relationships/notesSlide" Target="/ppt/notesSlides/notesSlide7.xml" Id="Rb3d6d5dd08d3416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c69fb2287d4490" /><Relationship Type="http://schemas.openxmlformats.org/officeDocument/2006/relationships/notesSlide" Target="/ppt/notesSlides/notesSlide8.xml" Id="R7a870c5c53c2488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7e099340e24d9e" /><Relationship Type="http://schemas.openxmlformats.org/officeDocument/2006/relationships/notesSlide" Target="/ppt/notesSlides/notesSlide9.xml" Id="R7548c2a6c76a4f3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0cb680ab044b8e" /><Relationship Type="http://schemas.openxmlformats.org/officeDocument/2006/relationships/notesSlide" Target="/ppt/notesSlides/notesSlide10.xml" Id="Rcacdffd26bd841f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d0e8c58e364ac5" /><Relationship Type="http://schemas.openxmlformats.org/officeDocument/2006/relationships/notesSlide" Target="/ppt/notesSlides/notesSlide11.xml" Id="R5a6b9439326a4ab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17f248cd704889" /><Relationship Type="http://schemas.openxmlformats.org/officeDocument/2006/relationships/notesSlide" Target="/ppt/notesSlides/notesSlide12.xml" Id="R1631221d28ed4f3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03f20d200f433d" /><Relationship Type="http://schemas.openxmlformats.org/officeDocument/2006/relationships/notesSlide" Target="/ppt/notesSlides/notesSlide13.xml" Id="R035ce66a7fe3420f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19742484134d25" /><Relationship Type="http://schemas.openxmlformats.org/officeDocument/2006/relationships/notesSlide" Target="/ppt/notesSlides/notesSlide14.xml" Id="Rdbaad29b485d4d7f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b2f0c7fafd4ffe" /><Relationship Type="http://schemas.openxmlformats.org/officeDocument/2006/relationships/notesSlide" Target="/ppt/notesSlides/notesSlide15.xml" Id="R508204d3dfb44ab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597544b2974caf" /><Relationship Type="http://schemas.openxmlformats.org/officeDocument/2006/relationships/notesSlide" Target="/ppt/notesSlides/notesSlide16.xml" Id="Rc27df5ef50ed416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05723f707e40bc" /><Relationship Type="http://schemas.openxmlformats.org/officeDocument/2006/relationships/notesSlide" Target="/ppt/notesSlides/notesSlide17.xml" Id="Rad724d79e2d8417c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ffa89f14f74149" /><Relationship Type="http://schemas.openxmlformats.org/officeDocument/2006/relationships/notesSlide" Target="/ppt/notesSlides/notesSlide18.xml" Id="Rbb7752369ac34e5d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9b5238745242df" /><Relationship Type="http://schemas.openxmlformats.org/officeDocument/2006/relationships/notesSlide" Target="/ppt/notesSlides/notesSlide19.xml" Id="R5c920b1be6824be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e98617a2bc40f6" /><Relationship Type="http://schemas.openxmlformats.org/officeDocument/2006/relationships/notesSlide" Target="/ppt/notesSlides/notesSlide20.xml" Id="R92add6292bc2488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8bcfa429ef4320" /><Relationship Type="http://schemas.openxmlformats.org/officeDocument/2006/relationships/notesSlide" Target="/ppt/notesSlides/notesSlide21.xml" Id="R822f63400fc24318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d59583508a4ee7" /><Relationship Type="http://schemas.openxmlformats.org/officeDocument/2006/relationships/notesSlide" Target="/ppt/notesSlides/notesSlide22.xml" Id="R0a388ed47ba74cbc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428530833c4309" /><Relationship Type="http://schemas.openxmlformats.org/officeDocument/2006/relationships/notesSlide" Target="/ppt/notesSlides/notesSlide23.xml" Id="R0116cd63b85b46c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約伯記第14章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14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14:1  |  Job 14:1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人為婦人所生， 日子短少，多有患難；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Man that is born of a woman is of few days, and full of trouble.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14:2  |  Job 14:2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出來如花，又被割下， 飛去如影，不能存留。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cometh forth like a flower, and is cut down: he fleeth also as a shadow, and continueth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14:3  |  Job 14:3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這樣的人你豈睜眼看他嗎？ 又叫我來受審嗎？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dost thou open thine eyes upon such an one, and bringest me into judgment with thee?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14:4  |  Job 14:4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誰能使潔淨之物出於污穢之中呢？ 無論誰也不能！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can bring a clean thing out of an unclean? not 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14:5  |  Job 14:5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人的日子既然限定， 他的月數在你那裏， 你也派定他的界限，使他不能越過，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Seeing his days are determined, the number of his months are with thee, thou hast appointed his bounds that he cannot pass;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14:6  |  Job 14:6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便求你轉眼不看他，使他得歇息， 直等他像雇工人完畢他的日子。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Turn from him, that he may rest, till he shall accomplish, as an hireling, his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14:7  |  Job 14:7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樹若被砍下， 還可指望發芽， 嫩枝生長不息；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there is hope of a tree, if it be cut down, that it will sprout again, and that the tender branch thereof will not cease.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14:8  |  Job 14:8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其根雖然衰老在地裏， 幹也死在土中，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the root thereof wax old in the earth, and the stock thereof die in the ground;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14:9  |  Job 14:9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及至得了水氣，還要發芽， 又長枝條，像新栽的樹一樣。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through the scent of water it will bud, and bring forth boughs like a plant.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14:10  |  Job 14:10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但人死亡而消滅； 他氣絕，竟在何處呢？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man dieth, and wasteth away: yea, man giveth up the ghost, and where is he?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14:11  |  Job 14:11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海中的水絕盡， 江河消散乾涸。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the waters fail from the sea, and the flood decayeth and drieth up: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14:12  |  Job 14:12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人也是如此，躺下不再起來， 等到天沒有了，仍不得復醒， 也不得從睡中喚醒。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man lieth down, and riseth not: till the heavens be no more, they shall not awake, nor be raised out of their sleep.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14:13  |  Job 14:13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惟願你把我藏在陰間， 存於隱密處，等你的忿怒過去； 願你為我定了日期，記念我。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that thou wouldest hide me in the grave, that thou wouldest keep me secret, until thy wrath be past, that thou wouldest appoint me a set time, and remember me!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14:14  |  Job 14:14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人若死了豈能[再]活呢？ 我只要在我一切爭戰的日子， 等我被釋放的時候來到。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 man die, shall he live again? all the days of my appointed time will I wait, till my change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14:15  |  Job 14:15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你呼叫，我便回答； 你手所做的，你必羨慕。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call, and I will answer thee: thou wilt have a desire to the work of thine hands.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14:16  |  Job 14:16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但如今你數點我的腳步， 豈不窺察我的罪過嗎？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now thou numberest my steps: dost thou not watch over my sin?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14:17  |  Job 14:17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我的過犯被你封在囊中， 也縫嚴了我的罪孽。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transgression is sealed up in a bag, and thou sewest up mine iniquity.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14:18  |  Job 14:18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山崩變為無有； 磐石挪開原處。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surely the mountain falling cometh to nought, and the rock is removed out of his 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14:19  |  Job 14:19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水流消磨石頭， 所流溢的洗去地上的塵土； 你也照樣滅絕人的指望。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waters wear the stones: thou washest away the things which grow out of the dust of the earth; and thou destroyest the hope of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14:20  |  Job 14:20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你攻擊人常常得勝，使他去世； 你改變他的容貌，叫他往而不回。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prevailest for ever against him, and he passeth: thou changest his countenance, and sendest him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14:21  |  Job 14:21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他兒子得尊榮，他也不知道， 降為卑，他也不覺得。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sons come to honour, and he knoweth it not; and they are brought low, but he perceiveth it not of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14:22  |  Job 14:22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但知身上疼痛， 心中悲哀。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his flesh upon him shall have pain, and his soul within him shall mourn.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2026-08-26T10:27:12.4380000Z</dcterms:created>
  <dcterms:modified xsi:type="dcterms:W3CDTF">2026-08-26T10:27:12.4380000Z</dcterms:modified>
</coreProperties>
</file>