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244fced34d74b79" /><Relationship Type="http://schemas.openxmlformats.org/officeDocument/2006/relationships/extended-properties" Target="/docProps/app.xml" Id="R1ddda0488b50427e" /><Relationship Type="http://schemas.openxmlformats.org/officeDocument/2006/relationships/officeDocument" Target="/ppt/presentation.xml" Id="Ra20510843eff476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fa9759af60540f0"/>
  </p:sldMasterIdLst>
  <p:notesMasterIdLst>
    <p:notesMasterId xmlns:r="http://schemas.openxmlformats.org/officeDocument/2006/relationships" r:id="R01cf367646ad4e9b"/>
  </p:notesMasterIdLst>
  <p:sldIdLst>
    <p:sldId xmlns:r="http://schemas.openxmlformats.org/officeDocument/2006/relationships" id="256" r:id="R53b795e18173405e"/>
    <p:sldId xmlns:r="http://schemas.openxmlformats.org/officeDocument/2006/relationships" id="257" r:id="Rcffe319ea3a84239"/>
    <p:sldId xmlns:r="http://schemas.openxmlformats.org/officeDocument/2006/relationships" id="258" r:id="Rae5a22e319d9442d"/>
    <p:sldId xmlns:r="http://schemas.openxmlformats.org/officeDocument/2006/relationships" id="259" r:id="Rbd6adea2a33b4a5e"/>
    <p:sldId xmlns:r="http://schemas.openxmlformats.org/officeDocument/2006/relationships" id="260" r:id="Rc82caf7de17c4b74"/>
    <p:sldId xmlns:r="http://schemas.openxmlformats.org/officeDocument/2006/relationships" id="261" r:id="R5bc1fd42068140e1"/>
    <p:sldId xmlns:r="http://schemas.openxmlformats.org/officeDocument/2006/relationships" id="262" r:id="R87fe2d6e29f74b64"/>
    <p:sldId xmlns:r="http://schemas.openxmlformats.org/officeDocument/2006/relationships" id="263" r:id="Re4debce2e161428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d2ee7ebb20b4d72" /><Relationship Type="http://schemas.openxmlformats.org/officeDocument/2006/relationships/slideMaster" Target="/ppt/slideMasters/slideMaster1.xml" Id="Rafa9759af60540f0" /><Relationship Type="http://schemas.openxmlformats.org/officeDocument/2006/relationships/notesMaster" Target="/ppt/notesMasters/notesMaster1.xml" Id="R01cf367646ad4e9b" /><Relationship Type="http://schemas.openxmlformats.org/officeDocument/2006/relationships/presProps" Target="/ppt/presProps.xml" Id="Rcd4956c5752a4c31" /><Relationship Type="http://schemas.openxmlformats.org/officeDocument/2006/relationships/tableStyles" Target="/ppt/tableStyles.xml" Id="R479f83a7cee14552" /><Relationship Type="http://schemas.openxmlformats.org/officeDocument/2006/relationships/slide" Target="/ppt/slides/slide1.xml" Id="R53b795e18173405e" /><Relationship Type="http://schemas.openxmlformats.org/officeDocument/2006/relationships/slide" Target="/ppt/slides/slide2.xml" Id="Rcffe319ea3a84239" /><Relationship Type="http://schemas.openxmlformats.org/officeDocument/2006/relationships/slide" Target="/ppt/slides/slide3.xml" Id="Rae5a22e319d9442d" /><Relationship Type="http://schemas.openxmlformats.org/officeDocument/2006/relationships/slide" Target="/ppt/slides/slide4.xml" Id="Rbd6adea2a33b4a5e" /><Relationship Type="http://schemas.openxmlformats.org/officeDocument/2006/relationships/slide" Target="/ppt/slides/slide5.xml" Id="Rc82caf7de17c4b74" /><Relationship Type="http://schemas.openxmlformats.org/officeDocument/2006/relationships/slide" Target="/ppt/slides/slide6.xml" Id="R5bc1fd42068140e1" /><Relationship Type="http://schemas.openxmlformats.org/officeDocument/2006/relationships/slide" Target="/ppt/slides/slide7.xml" Id="R87fe2d6e29f74b64" /><Relationship Type="http://schemas.openxmlformats.org/officeDocument/2006/relationships/slide" Target="/ppt/slides/slide8.xml" Id="Re4debce2e161428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6fc550e0033467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579e165e9a04747" /><Relationship Type="http://schemas.openxmlformats.org/officeDocument/2006/relationships/notesMaster" Target="/ppt/notesMasters/notesMaster1.xml" Id="R5587794e68e243a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cf276ac3dde446c" /><Relationship Type="http://schemas.openxmlformats.org/officeDocument/2006/relationships/notesMaster" Target="/ppt/notesMasters/notesMaster1.xml" Id="R54d0d6945148403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32b153aba8b4ffd" /><Relationship Type="http://schemas.openxmlformats.org/officeDocument/2006/relationships/notesMaster" Target="/ppt/notesMasters/notesMaster1.xml" Id="Ra0d44406dd304d0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b849bbbcbea483c" /><Relationship Type="http://schemas.openxmlformats.org/officeDocument/2006/relationships/notesMaster" Target="/ppt/notesMasters/notesMaster1.xml" Id="R18aa5a05a143432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296ce64e0e94efb" /><Relationship Type="http://schemas.openxmlformats.org/officeDocument/2006/relationships/notesMaster" Target="/ppt/notesMasters/notesMaster1.xml" Id="R357b4de6a8f5466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184e87d5d774970" /><Relationship Type="http://schemas.openxmlformats.org/officeDocument/2006/relationships/notesMaster" Target="/ppt/notesMasters/notesMaster1.xml" Id="R73dddb7954114a2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d46fe28cb494c77" /><Relationship Type="http://schemas.openxmlformats.org/officeDocument/2006/relationships/notesMaster" Target="/ppt/notesMasters/notesMaster1.xml" Id="R563aee443303475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209b3d02ae7474e" /><Relationship Type="http://schemas.openxmlformats.org/officeDocument/2006/relationships/notesMaster" Target="/ppt/notesMasters/notesMaster1.xml" Id="R390f58fdaa974ca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4843af3733c4937" /><Relationship Type="http://schemas.openxmlformats.org/officeDocument/2006/relationships/image" Target="/ppt/media/image.png" Id="R2965fcc552aa4d90" /><Relationship Type="http://schemas.openxmlformats.org/officeDocument/2006/relationships/image" Target="/ppt/media/image2.png" Id="Rcca64fd3bb5844cd" /><Relationship Type="http://schemas.openxmlformats.org/officeDocument/2006/relationships/image" Target="/ppt/media/image.jpeg" Id="R4779c96ea5be404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84b5f5bb8834a0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965fcc552aa4d9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ca64fd3bb5844c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779c96ea5be404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1e7025c19874bd5" /><Relationship Type="http://schemas.openxmlformats.org/officeDocument/2006/relationships/slideLayout" Target="/ppt/slideLayouts/slideLayout1.xml" Id="Rbd774a3dbce14921" /><Relationship Type="http://schemas.openxmlformats.org/officeDocument/2006/relationships/slideLayout" Target="/ppt/slideLayouts/slideLayout2.xml" Id="R3e7ca751f6df4ce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d774a3dbce14921"/>
    <p:sldLayoutId xmlns:r="http://schemas.openxmlformats.org/officeDocument/2006/relationships" id="2147483650" r:id="R3e7ca751f6df4ce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be3276d9e84f86" /><Relationship Type="http://schemas.openxmlformats.org/officeDocument/2006/relationships/notesSlide" Target="/ppt/notesSlides/notesSlide1.xml" Id="R38701e14648243d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c910f0629c4010" /><Relationship Type="http://schemas.openxmlformats.org/officeDocument/2006/relationships/notesSlide" Target="/ppt/notesSlides/notesSlide2.xml" Id="R6b3e10a2f4c0440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257db2b03b49ea" /><Relationship Type="http://schemas.openxmlformats.org/officeDocument/2006/relationships/notesSlide" Target="/ppt/notesSlides/notesSlide3.xml" Id="R53dcb58ffebe440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cea348172c4f5a" /><Relationship Type="http://schemas.openxmlformats.org/officeDocument/2006/relationships/notesSlide" Target="/ppt/notesSlides/notesSlide4.xml" Id="Ra1778b1fcb0449e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0b114e3acb4de9" /><Relationship Type="http://schemas.openxmlformats.org/officeDocument/2006/relationships/notesSlide" Target="/ppt/notesSlides/notesSlide5.xml" Id="R9795ab5de1ef4d2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827a7b08924976" /><Relationship Type="http://schemas.openxmlformats.org/officeDocument/2006/relationships/notesSlide" Target="/ppt/notesSlides/notesSlide6.xml" Id="R4f3d6d9c32f64bc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6690e713c84551" /><Relationship Type="http://schemas.openxmlformats.org/officeDocument/2006/relationships/notesSlide" Target="/ppt/notesSlides/notesSlide7.xml" Id="R4c246ba3a8a5434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bfad72ac14425a" /><Relationship Type="http://schemas.openxmlformats.org/officeDocument/2006/relationships/notesSlide" Target="/ppt/notesSlides/notesSlide8.xml" Id="R94aff992151c4d7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詩篇第87章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87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87:1  |  Psalms 87:1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可拉後裔的詩歌。 耶和華所立的根基在聖山上。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or Song for the sons of Korah. His foundation is in the holy mountains.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87:2  |  Psalms 87:2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他愛錫安的門， 勝於愛雅各一切的住處。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loveth the gates of Zion more than all the dwellings of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87:3  |  Psalms 87:3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神的城啊， 有榮耀的事乃指着你說的。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Glorious things are spoken of thee, O city of God.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87:4  |  Psalms 87:4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我要提起拉哈伯和巴比倫人， 是在認識我之中的； 看哪，非利士和泰爾並古實人， 個個生在那裏。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make mention of Rahab and Babylon to them that know me: behold Philistia, and Tyre, with Ethiopia; this man was born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87:5  |  Psalms 87:5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論到錫安，必說： 這一個、那一個都生在其中， 而且至高者必親自堅立這城。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of Zion it shall be said, This and that man was born in her: and the highest himself shall establish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87:6  |  Psalms 87:6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當耶和華記錄萬民的時候， 他要點出這一個生在那裏。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shall count, when he writeth up the people, that this man was born there.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87:7  |  Psalms 87:7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歌唱的，跳舞的，都[要說]： 我的泉源都在你裏面。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well the singers as the players on instruments shall be there: all my springs are 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2026-08-26T10:31:26.3570000Z</dcterms:created>
  <dcterms:modified xsi:type="dcterms:W3CDTF">2026-08-26T10:31:26.3570000Z</dcterms:modified>
</coreProperties>
</file>