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00644874d4046a6" /><Relationship Type="http://schemas.openxmlformats.org/officeDocument/2006/relationships/extended-properties" Target="/docProps/app.xml" Id="R2ae034b9fafc4889" /><Relationship Type="http://schemas.openxmlformats.org/officeDocument/2006/relationships/officeDocument" Target="/ppt/presentation.xml" Id="R368e799a5bba48d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3a8e0268aab4cbf"/>
  </p:sldMasterIdLst>
  <p:notesMasterIdLst>
    <p:notesMasterId xmlns:r="http://schemas.openxmlformats.org/officeDocument/2006/relationships" r:id="R7c6abb760b4f4865"/>
  </p:notesMasterIdLst>
  <p:sldIdLst>
    <p:sldId xmlns:r="http://schemas.openxmlformats.org/officeDocument/2006/relationships" id="256" r:id="Rb305c7e1b7344242"/>
    <p:sldId xmlns:r="http://schemas.openxmlformats.org/officeDocument/2006/relationships" id="257" r:id="R956d673de7b641df"/>
    <p:sldId xmlns:r="http://schemas.openxmlformats.org/officeDocument/2006/relationships" id="258" r:id="Rbbacc67cc8e049eb"/>
    <p:sldId xmlns:r="http://schemas.openxmlformats.org/officeDocument/2006/relationships" id="259" r:id="Rded09d6f3b6b4e5b"/>
    <p:sldId xmlns:r="http://schemas.openxmlformats.org/officeDocument/2006/relationships" id="260" r:id="R0e09f45bf0844811"/>
    <p:sldId xmlns:r="http://schemas.openxmlformats.org/officeDocument/2006/relationships" id="261" r:id="Rdf74cc7e703841c7"/>
    <p:sldId xmlns:r="http://schemas.openxmlformats.org/officeDocument/2006/relationships" id="262" r:id="R520a361f501f4307"/>
    <p:sldId xmlns:r="http://schemas.openxmlformats.org/officeDocument/2006/relationships" id="263" r:id="R5c33c2c003894b52"/>
    <p:sldId xmlns:r="http://schemas.openxmlformats.org/officeDocument/2006/relationships" id="264" r:id="Rd04ec25cb50d47c9"/>
    <p:sldId xmlns:r="http://schemas.openxmlformats.org/officeDocument/2006/relationships" id="265" r:id="Re3221d1237ad4ab0"/>
    <p:sldId xmlns:r="http://schemas.openxmlformats.org/officeDocument/2006/relationships" id="266" r:id="Rd96950a09b9543ff"/>
    <p:sldId xmlns:r="http://schemas.openxmlformats.org/officeDocument/2006/relationships" id="267" r:id="R736a7e0fda7a4815"/>
    <p:sldId xmlns:r="http://schemas.openxmlformats.org/officeDocument/2006/relationships" id="268" r:id="Rd82a986e878b4d01"/>
    <p:sldId xmlns:r="http://schemas.openxmlformats.org/officeDocument/2006/relationships" id="269" r:id="R1577346fd4ee4d41"/>
    <p:sldId xmlns:r="http://schemas.openxmlformats.org/officeDocument/2006/relationships" id="270" r:id="Rfe71963b5b734549"/>
    <p:sldId xmlns:r="http://schemas.openxmlformats.org/officeDocument/2006/relationships" id="271" r:id="R38ea27a5364346a8"/>
    <p:sldId xmlns:r="http://schemas.openxmlformats.org/officeDocument/2006/relationships" id="272" r:id="R9256f004a45c43e3"/>
    <p:sldId xmlns:r="http://schemas.openxmlformats.org/officeDocument/2006/relationships" id="273" r:id="Rf9092c3e85b4447a"/>
    <p:sldId xmlns:r="http://schemas.openxmlformats.org/officeDocument/2006/relationships" id="274" r:id="R8b30535ee9964364"/>
    <p:sldId xmlns:r="http://schemas.openxmlformats.org/officeDocument/2006/relationships" id="275" r:id="Rfe6d950c995248ef"/>
    <p:sldId xmlns:r="http://schemas.openxmlformats.org/officeDocument/2006/relationships" id="276" r:id="Ra44eecfff35145ef"/>
    <p:sldId xmlns:r="http://schemas.openxmlformats.org/officeDocument/2006/relationships" id="277" r:id="Rb18c6ae03e8049b0"/>
    <p:sldId xmlns:r="http://schemas.openxmlformats.org/officeDocument/2006/relationships" id="278" r:id="Re4632b66fde54727"/>
    <p:sldId xmlns:r="http://schemas.openxmlformats.org/officeDocument/2006/relationships" id="279" r:id="R5856ce132ad9434c"/>
    <p:sldId xmlns:r="http://schemas.openxmlformats.org/officeDocument/2006/relationships" id="280" r:id="R29a55a1573a94bb0"/>
    <p:sldId xmlns:r="http://schemas.openxmlformats.org/officeDocument/2006/relationships" id="281" r:id="Rfaaf26e9b8e64a6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098146e791b4405" /><Relationship Type="http://schemas.openxmlformats.org/officeDocument/2006/relationships/slideMaster" Target="/ppt/slideMasters/slideMaster1.xml" Id="Rd3a8e0268aab4cbf" /><Relationship Type="http://schemas.openxmlformats.org/officeDocument/2006/relationships/notesMaster" Target="/ppt/notesMasters/notesMaster1.xml" Id="R7c6abb760b4f4865" /><Relationship Type="http://schemas.openxmlformats.org/officeDocument/2006/relationships/presProps" Target="/ppt/presProps.xml" Id="R51a81813b0a040e0" /><Relationship Type="http://schemas.openxmlformats.org/officeDocument/2006/relationships/tableStyles" Target="/ppt/tableStyles.xml" Id="R2c61e29737a14a3b" /><Relationship Type="http://schemas.openxmlformats.org/officeDocument/2006/relationships/slide" Target="/ppt/slides/slide1.xml" Id="Rb305c7e1b7344242" /><Relationship Type="http://schemas.openxmlformats.org/officeDocument/2006/relationships/slide" Target="/ppt/slides/slide2.xml" Id="R956d673de7b641df" /><Relationship Type="http://schemas.openxmlformats.org/officeDocument/2006/relationships/slide" Target="/ppt/slides/slide3.xml" Id="Rbbacc67cc8e049eb" /><Relationship Type="http://schemas.openxmlformats.org/officeDocument/2006/relationships/slide" Target="/ppt/slides/slide4.xml" Id="Rded09d6f3b6b4e5b" /><Relationship Type="http://schemas.openxmlformats.org/officeDocument/2006/relationships/slide" Target="/ppt/slides/slide5.xml" Id="R0e09f45bf0844811" /><Relationship Type="http://schemas.openxmlformats.org/officeDocument/2006/relationships/slide" Target="/ppt/slides/slide6.xml" Id="Rdf74cc7e703841c7" /><Relationship Type="http://schemas.openxmlformats.org/officeDocument/2006/relationships/slide" Target="/ppt/slides/slide7.xml" Id="R520a361f501f4307" /><Relationship Type="http://schemas.openxmlformats.org/officeDocument/2006/relationships/slide" Target="/ppt/slides/slide8.xml" Id="R5c33c2c003894b52" /><Relationship Type="http://schemas.openxmlformats.org/officeDocument/2006/relationships/slide" Target="/ppt/slides/slide9.xml" Id="Rd04ec25cb50d47c9" /><Relationship Type="http://schemas.openxmlformats.org/officeDocument/2006/relationships/slide" Target="/ppt/slides/slide10.xml" Id="Re3221d1237ad4ab0" /><Relationship Type="http://schemas.openxmlformats.org/officeDocument/2006/relationships/slide" Target="/ppt/slides/slide11.xml" Id="Rd96950a09b9543ff" /><Relationship Type="http://schemas.openxmlformats.org/officeDocument/2006/relationships/slide" Target="/ppt/slides/slide12.xml" Id="R736a7e0fda7a4815" /><Relationship Type="http://schemas.openxmlformats.org/officeDocument/2006/relationships/slide" Target="/ppt/slides/slide13.xml" Id="Rd82a986e878b4d01" /><Relationship Type="http://schemas.openxmlformats.org/officeDocument/2006/relationships/slide" Target="/ppt/slides/slide14.xml" Id="R1577346fd4ee4d41" /><Relationship Type="http://schemas.openxmlformats.org/officeDocument/2006/relationships/slide" Target="/ppt/slides/slide15.xml" Id="Rfe71963b5b734549" /><Relationship Type="http://schemas.openxmlformats.org/officeDocument/2006/relationships/slide" Target="/ppt/slides/slide16.xml" Id="R38ea27a5364346a8" /><Relationship Type="http://schemas.openxmlformats.org/officeDocument/2006/relationships/slide" Target="/ppt/slides/slide17.xml" Id="R9256f004a45c43e3" /><Relationship Type="http://schemas.openxmlformats.org/officeDocument/2006/relationships/slide" Target="/ppt/slides/slide18.xml" Id="Rf9092c3e85b4447a" /><Relationship Type="http://schemas.openxmlformats.org/officeDocument/2006/relationships/slide" Target="/ppt/slides/slide19.xml" Id="R8b30535ee9964364" /><Relationship Type="http://schemas.openxmlformats.org/officeDocument/2006/relationships/slide" Target="/ppt/slides/slide20.xml" Id="Rfe6d950c995248ef" /><Relationship Type="http://schemas.openxmlformats.org/officeDocument/2006/relationships/slide" Target="/ppt/slides/slide21.xml" Id="Ra44eecfff35145ef" /><Relationship Type="http://schemas.openxmlformats.org/officeDocument/2006/relationships/slide" Target="/ppt/slides/slide22.xml" Id="Rb18c6ae03e8049b0" /><Relationship Type="http://schemas.openxmlformats.org/officeDocument/2006/relationships/slide" Target="/ppt/slides/slide23.xml" Id="Re4632b66fde54727" /><Relationship Type="http://schemas.openxmlformats.org/officeDocument/2006/relationships/slide" Target="/ppt/slides/slide24.xml" Id="R5856ce132ad9434c" /><Relationship Type="http://schemas.openxmlformats.org/officeDocument/2006/relationships/slide" Target="/ppt/slides/slide25.xml" Id="R29a55a1573a94bb0" /><Relationship Type="http://schemas.openxmlformats.org/officeDocument/2006/relationships/slide" Target="/ppt/slides/slide26.xml" Id="Rfaaf26e9b8e64a6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5cd9ff272fb4fa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06fb5c0512f4ff4" /><Relationship Type="http://schemas.openxmlformats.org/officeDocument/2006/relationships/notesMaster" Target="/ppt/notesMasters/notesMaster1.xml" Id="R3a92a6d5f6664ba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1f504db697c4007" /><Relationship Type="http://schemas.openxmlformats.org/officeDocument/2006/relationships/notesMaster" Target="/ppt/notesMasters/notesMaster1.xml" Id="R4d006d70ef704d0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73231fe98304576" /><Relationship Type="http://schemas.openxmlformats.org/officeDocument/2006/relationships/notesMaster" Target="/ppt/notesMasters/notesMaster1.xml" Id="R79e5e494819146f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2f97393b46744d0" /><Relationship Type="http://schemas.openxmlformats.org/officeDocument/2006/relationships/notesMaster" Target="/ppt/notesMasters/notesMaster1.xml" Id="R93c2d0b254fa41e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b9984b3ec3d4794" /><Relationship Type="http://schemas.openxmlformats.org/officeDocument/2006/relationships/notesMaster" Target="/ppt/notesMasters/notesMaster1.xml" Id="R690f3fb349dc450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984d13393204e67" /><Relationship Type="http://schemas.openxmlformats.org/officeDocument/2006/relationships/notesMaster" Target="/ppt/notesMasters/notesMaster1.xml" Id="R04fd1e42e18346a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52a6f131b3d4814" /><Relationship Type="http://schemas.openxmlformats.org/officeDocument/2006/relationships/notesMaster" Target="/ppt/notesMasters/notesMaster1.xml" Id="R9e0934ebc09147c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8feb2b349864872" /><Relationship Type="http://schemas.openxmlformats.org/officeDocument/2006/relationships/notesMaster" Target="/ppt/notesMasters/notesMaster1.xml" Id="R0af1a87b6e994e3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85d74a9d2db4f9a" /><Relationship Type="http://schemas.openxmlformats.org/officeDocument/2006/relationships/notesMaster" Target="/ppt/notesMasters/notesMaster1.xml" Id="Ra980fe71892d4ce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1c6149c6a114db9" /><Relationship Type="http://schemas.openxmlformats.org/officeDocument/2006/relationships/notesMaster" Target="/ppt/notesMasters/notesMaster1.xml" Id="Rce6d2cec7b364fd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b8f6619340e4194" /><Relationship Type="http://schemas.openxmlformats.org/officeDocument/2006/relationships/notesMaster" Target="/ppt/notesMasters/notesMaster1.xml" Id="R42e7dd67d893463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5aa10ca09dd4d5c" /><Relationship Type="http://schemas.openxmlformats.org/officeDocument/2006/relationships/notesMaster" Target="/ppt/notesMasters/notesMaster1.xml" Id="Rdb48c6019f014ae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ac8f38e03024d50" /><Relationship Type="http://schemas.openxmlformats.org/officeDocument/2006/relationships/notesMaster" Target="/ppt/notesMasters/notesMaster1.xml" Id="R2e6b09b14b0b495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d66d2068c2141c2" /><Relationship Type="http://schemas.openxmlformats.org/officeDocument/2006/relationships/notesMaster" Target="/ppt/notesMasters/notesMaster1.xml" Id="Rf47634ac2eaf44a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f073e06b8654ee6" /><Relationship Type="http://schemas.openxmlformats.org/officeDocument/2006/relationships/notesMaster" Target="/ppt/notesMasters/notesMaster1.xml" Id="R6ba54a7f1a4f4bb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dbe3d3ab6454608" /><Relationship Type="http://schemas.openxmlformats.org/officeDocument/2006/relationships/notesMaster" Target="/ppt/notesMasters/notesMaster1.xml" Id="Rd4251bbcf55847f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9e0c2d2ebc444b0" /><Relationship Type="http://schemas.openxmlformats.org/officeDocument/2006/relationships/notesMaster" Target="/ppt/notesMasters/notesMaster1.xml" Id="R34426cd408a9439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ec976b33b7c4e21" /><Relationship Type="http://schemas.openxmlformats.org/officeDocument/2006/relationships/notesMaster" Target="/ppt/notesMasters/notesMaster1.xml" Id="R0ec7ad5cfee648d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ccfc9b6a87845ac" /><Relationship Type="http://schemas.openxmlformats.org/officeDocument/2006/relationships/notesMaster" Target="/ppt/notesMasters/notesMaster1.xml" Id="R1fc8288c456f4e7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e6e1ba952c84b9d" /><Relationship Type="http://schemas.openxmlformats.org/officeDocument/2006/relationships/notesMaster" Target="/ppt/notesMasters/notesMaster1.xml" Id="R084ddc1aeb84443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be087fb0f374ca6" /><Relationship Type="http://schemas.openxmlformats.org/officeDocument/2006/relationships/notesMaster" Target="/ppt/notesMasters/notesMaster1.xml" Id="R2f28773f23a94c4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640339a4a06e42cc" /><Relationship Type="http://schemas.openxmlformats.org/officeDocument/2006/relationships/notesMaster" Target="/ppt/notesMasters/notesMaster1.xml" Id="R7c5fbdb91de6494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1a6178dd73f422c" /><Relationship Type="http://schemas.openxmlformats.org/officeDocument/2006/relationships/notesMaster" Target="/ppt/notesMasters/notesMaster1.xml" Id="Re769f4245e8b402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74c1dae27fa54660" /><Relationship Type="http://schemas.openxmlformats.org/officeDocument/2006/relationships/notesMaster" Target="/ppt/notesMasters/notesMaster1.xml" Id="Rc3bc72116f2342b6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994d26c5a024371" /><Relationship Type="http://schemas.openxmlformats.org/officeDocument/2006/relationships/notesMaster" Target="/ppt/notesMasters/notesMaster1.xml" Id="Re989c6b02c6a4e86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023bef66fb14bc3" /><Relationship Type="http://schemas.openxmlformats.org/officeDocument/2006/relationships/notesMaster" Target="/ppt/notesMasters/notesMaster1.xml" Id="Rd6540d1c69da494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ec868a6d5634329" /><Relationship Type="http://schemas.openxmlformats.org/officeDocument/2006/relationships/image" Target="/ppt/media/image.png" Id="Rc98578cd8d3042a9" /><Relationship Type="http://schemas.openxmlformats.org/officeDocument/2006/relationships/image" Target="/ppt/media/image2.png" Id="R49f5e9ed926f4506" /><Relationship Type="http://schemas.openxmlformats.org/officeDocument/2006/relationships/image" Target="/ppt/media/image.jpeg" Id="Rfc52f4c99a494a7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4cd058ceca54b7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98578cd8d3042a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9f5e9ed926f450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c52f4c99a494a7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be845e0cb374591" /><Relationship Type="http://schemas.openxmlformats.org/officeDocument/2006/relationships/slideLayout" Target="/ppt/slideLayouts/slideLayout1.xml" Id="Rb6c2d2ba07f140aa" /><Relationship Type="http://schemas.openxmlformats.org/officeDocument/2006/relationships/slideLayout" Target="/ppt/slideLayouts/slideLayout2.xml" Id="R11e3dd4990154e0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6c2d2ba07f140aa"/>
    <p:sldLayoutId xmlns:r="http://schemas.openxmlformats.org/officeDocument/2006/relationships" id="2147483650" r:id="R11e3dd4990154e0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5f3952e71e4831" /><Relationship Type="http://schemas.openxmlformats.org/officeDocument/2006/relationships/notesSlide" Target="/ppt/notesSlides/notesSlide1.xml" Id="Rdc6ac2dc37324fd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37a3ff6f2d4124" /><Relationship Type="http://schemas.openxmlformats.org/officeDocument/2006/relationships/notesSlide" Target="/ppt/notesSlides/notesSlide2.xml" Id="Rd35c7f09d95f48c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c9be417bfd4187" /><Relationship Type="http://schemas.openxmlformats.org/officeDocument/2006/relationships/notesSlide" Target="/ppt/notesSlides/notesSlide3.xml" Id="R9710cb3726ca4db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f61e69726a43c0" /><Relationship Type="http://schemas.openxmlformats.org/officeDocument/2006/relationships/notesSlide" Target="/ppt/notesSlides/notesSlide4.xml" Id="Rc0f37f3efb78403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b619ea33234c9f" /><Relationship Type="http://schemas.openxmlformats.org/officeDocument/2006/relationships/notesSlide" Target="/ppt/notesSlides/notesSlide5.xml" Id="R86bf085365e84d7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27a3584b054d3a" /><Relationship Type="http://schemas.openxmlformats.org/officeDocument/2006/relationships/notesSlide" Target="/ppt/notesSlides/notesSlide6.xml" Id="Rc84be0a5c7e64cd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29371491e5451f" /><Relationship Type="http://schemas.openxmlformats.org/officeDocument/2006/relationships/notesSlide" Target="/ppt/notesSlides/notesSlide7.xml" Id="R08b1618c4e0d4af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612855c3524bd8" /><Relationship Type="http://schemas.openxmlformats.org/officeDocument/2006/relationships/notesSlide" Target="/ppt/notesSlides/notesSlide8.xml" Id="Ra7a330121eb1491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79c06730ce45cc" /><Relationship Type="http://schemas.openxmlformats.org/officeDocument/2006/relationships/notesSlide" Target="/ppt/notesSlides/notesSlide9.xml" Id="R181da0f9c5a5467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795886ed7b41e8" /><Relationship Type="http://schemas.openxmlformats.org/officeDocument/2006/relationships/notesSlide" Target="/ppt/notesSlides/notesSlide10.xml" Id="Rb91001ab7eaa45a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e8c91ad3ea42f2" /><Relationship Type="http://schemas.openxmlformats.org/officeDocument/2006/relationships/notesSlide" Target="/ppt/notesSlides/notesSlide11.xml" Id="R3a26f31178ba482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b5f066ecbf448e" /><Relationship Type="http://schemas.openxmlformats.org/officeDocument/2006/relationships/notesSlide" Target="/ppt/notesSlides/notesSlide12.xml" Id="R89dd78a40728450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d6d3aedbb743a2" /><Relationship Type="http://schemas.openxmlformats.org/officeDocument/2006/relationships/notesSlide" Target="/ppt/notesSlides/notesSlide13.xml" Id="Rf590632b6ec043e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6136ffd30a41c1" /><Relationship Type="http://schemas.openxmlformats.org/officeDocument/2006/relationships/notesSlide" Target="/ppt/notesSlides/notesSlide14.xml" Id="R0d3f6ebed194488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54a44ae9ed470f" /><Relationship Type="http://schemas.openxmlformats.org/officeDocument/2006/relationships/notesSlide" Target="/ppt/notesSlides/notesSlide15.xml" Id="R02bdf129b63c47b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b77450e89548a8" /><Relationship Type="http://schemas.openxmlformats.org/officeDocument/2006/relationships/notesSlide" Target="/ppt/notesSlides/notesSlide16.xml" Id="R884e489796e7419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670b4b3c5347fd" /><Relationship Type="http://schemas.openxmlformats.org/officeDocument/2006/relationships/notesSlide" Target="/ppt/notesSlides/notesSlide17.xml" Id="Reeb82fc9335d497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c6e478f86c4669" /><Relationship Type="http://schemas.openxmlformats.org/officeDocument/2006/relationships/notesSlide" Target="/ppt/notesSlides/notesSlide18.xml" Id="R638c5c8f242b4f8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2eb60df0684b93" /><Relationship Type="http://schemas.openxmlformats.org/officeDocument/2006/relationships/notesSlide" Target="/ppt/notesSlides/notesSlide19.xml" Id="R8ef9e59642a5427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c0f4568dc4462b" /><Relationship Type="http://schemas.openxmlformats.org/officeDocument/2006/relationships/notesSlide" Target="/ppt/notesSlides/notesSlide20.xml" Id="Rfb976472595e405e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53a1e523f14c63" /><Relationship Type="http://schemas.openxmlformats.org/officeDocument/2006/relationships/notesSlide" Target="/ppt/notesSlides/notesSlide21.xml" Id="R90fde49cc3e64a3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7ad3ded78946a7" /><Relationship Type="http://schemas.openxmlformats.org/officeDocument/2006/relationships/notesSlide" Target="/ppt/notesSlides/notesSlide22.xml" Id="Rb2d28912a7ad43d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39a1037b7149be" /><Relationship Type="http://schemas.openxmlformats.org/officeDocument/2006/relationships/notesSlide" Target="/ppt/notesSlides/notesSlide23.xml" Id="R217506b2fbe24252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ee164483764cac" /><Relationship Type="http://schemas.openxmlformats.org/officeDocument/2006/relationships/notesSlide" Target="/ppt/notesSlides/notesSlide24.xml" Id="Rb5fbe91b34344ee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81a17d7ff74836" /><Relationship Type="http://schemas.openxmlformats.org/officeDocument/2006/relationships/notesSlide" Target="/ppt/notesSlides/notesSlide25.xml" Id="Rf6baf0dd6f2846c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985fb2acef44a4" /><Relationship Type="http://schemas.openxmlformats.org/officeDocument/2006/relationships/notesSlide" Target="/ppt/notesSlides/notesSlide26.xml" Id="R44d81d618d714a7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Exodus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2:1  |  Exodus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有一個利未家的人娶了一個利未女子為妻。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went a man of the house of Levi, and took to wife a daughter of Levi.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2:2  |  Exodus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那女人懷孕，生一個兒子，見他俊美，就藏了他三個月，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woman conceived, and bare a son: and when she saw him that he was a goodly child, she hid him three months.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2:3  |  Exodus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後來不能再藏，就取了一個蒲草箱，抹上石漆和石油，將孩子放在裏頭，把箱子擱在河邊的蘆荻中。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she could not longer hide him, she took for him an ark of bulrushes, and daubed it with slime and with pitch, and put the child therein; and she laid it in the flags by the river’s brink.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2:4  |  Exodus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孩子的姊姊遠遠站着，要知道他究竟怎麼樣。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his sister stood afar off, to wit what would be done 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2:5  |  Exodus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法老的女兒來到河邊洗澡，她的使女們在河邊行走。她看見箱子在蘆荻中，就打發一個婢女拿來。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daughter of Pharaoh came down to wash herself at the river; and her maidens walked along by the river’s side; and when she saw the ark among the flags, she sent her maid to fetch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2:6  |  Exodus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她打開箱子，看見那孩子。孩子哭了，她就可憐他，說：「這是希伯來人的一個孩子。」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she had opened it, she saw the child: and, behold, the babe wept. And she had compassion on him, and said, This is one of the Hebrews’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2:7  |  Exodus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孩子的姊姊對法老的女兒說：「我去在希伯來婦人中叫一個奶媽來，為你奶這孩子，可以不可以？」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his sister to Pharaoh’s daughter, Shall I go and call to thee a nurse of the Hebrew women, that she may nurse the child for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2:8  |  Exodus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法老的女兒說：「可以。」童女就去叫了孩子的母親來。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Pharaoh’s daughter said to her, Go. And the maid went and called the child’s mother.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2:9  |  Exodus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法老的女兒對她說：「你把這孩子抱去，為我奶他，我必給你工價。」婦人就抱了孩子去奶他。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Pharaoh’s daughter said unto her, Take this child away, and nurse it for me, and I will give thee thy wages. And the woman took the child, and nursed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2:10  |  Exodus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孩子漸長，婦人把他帶到法老的女兒那裏，就作了她的兒子。她給孩子起名叫摩西，意思說：「因我把他從水裏拉出來。」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child grew, and she brought him unto Pharaoh’s daughter, and he became her son. And she called his name Moses: and she said, Because I drew him out of the water.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2:11  |  Exodus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後來，摩西長大，他出去到他弟兄那裏，看他們的重擔，見一個埃及人打希伯來人的一個弟兄。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 in those days, when Moses was grown, that he went out unto his brethren, and looked on their burdens: and he spied an Egyptian smiting an Hebrew, one of his brethren.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2:12  |  Exodus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他左右觀看，見沒有人，就把埃及人打死了，藏在沙土裏。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looked this way and that way, and when he saw that there was no man, he slew the Egyptian, and hid him in the sand.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2:13  |  Exodus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第二天他出去，見有兩個希伯來人爭鬥，就對那欺負人的說：「你為甚麼打你同族的人呢？」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went out the second day, behold, two men of the Hebrews strove together: and he said to him that did the wrong, Wherefore smitest thou thy fellow?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2:14  |  Exodus 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那人說：「誰立你作我們的首領和審判官呢？難道你要殺我，像殺那埃及人嗎？」摩西便懼怕，說：「這事必是被人知道了。」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Who made thee a prince and a judge over us? intendest thou to kill me, as thou killedst the Egyptian? And Moses feared, and said, Surely this thing is known.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2:15  |  Exodus 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法老聽見這事，就想殺摩西，但摩西躲避法老，逃往米甸地居住。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when Pharaoh heard this thing, he sought to slay Moses. But Moses fled from the face of Pharaoh, and dwelt in the land of Midian: and he sat down by a well.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2:16  |  Exodus 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一日，他在井旁坐下。米甸的祭司有七個女兒；她們來打水，打滿了槽，要飲父親的群羊。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 priest of Midian had seven daughters: and they came and drew water, and filled the troughs to water their father’s flock.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2:17  |  Exodus 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有牧羊的人來，把她們趕走了，摩西卻起來幫助她們，又飲了她們的群羊。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shepherds came and drove them away: but Moses stood up and helped them, and watered their flock.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2:18  |  Exodus 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她們來到父親流珥那裏；他說：「今日你們為何來得這麼快呢？」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came to Reuel their father, he said, How is it that ye are come so soon to day?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2:19  |  Exodus 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她們說：「有一個埃及人救我們脫離牧羊人的手，並且為我們打水飲了群羊。」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said, An Egyptian delivered us out of the hand of the shepherds, and also drew water enough for us, and watered the flock.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2:20  |  Exodus 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他對女兒們說：「那個人在哪裏？你們為甚麼撇下他呢？你們去請他來吃飯。」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his daughters, And where is he? why is it that ye have left the man? call him, that he may eat bread.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2:21  |  Exodus 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摩西甘心和那人同住；那人把他的女兒西坡拉給摩西為妻。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was content to dwell with the man: and he gave Moses Zipporah his daughter.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2:22  |  Exodus 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西坡拉生了一個兒子，摩西給他起名叫革舜，意思說：「因我在外邦作了寄居的。」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she bare him a son, and he called his name Gershom: for he said, I have been a stranger in a strange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2:23  |  Exodus 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過了多年，埃及王死了。以色列人因做苦工，就歎息哀求，他們的哀聲達於神。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 in process of time, that the king of Egypt died: and the children of Israel sighed by reason of the bondage, and they cried, and their cry came up unto God by reason of the bondage.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2:24  |  Exodus 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神聽見他們的哀聲，就記念他與亞伯拉罕、以撒、雅各所立的約。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God heard their groaning, and God remembered his covenant with Abraham, with Isaac, and with Jacob.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2:25  |  Exodus 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神看顧以色列人，也知道他們的[苦情]。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God looked upon the children of Israel, and God had respect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2026-08-26T09:59:33.6440000Z</dcterms:created>
  <dcterms:modified xsi:type="dcterms:W3CDTF">2026-08-26T09:59:33.6440000Z</dcterms:modified>
</coreProperties>
</file>