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292117ed40f4249" /><Relationship Type="http://schemas.openxmlformats.org/officeDocument/2006/relationships/extended-properties" Target="/docProps/app.xml" Id="Rd3bcf662ea424c8e" /><Relationship Type="http://schemas.openxmlformats.org/officeDocument/2006/relationships/officeDocument" Target="/ppt/presentation.xml" Id="R20d51c5e7ca8406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d575ba6009145c9"/>
  </p:sldMasterIdLst>
  <p:notesMasterIdLst>
    <p:notesMasterId xmlns:r="http://schemas.openxmlformats.org/officeDocument/2006/relationships" r:id="Rf6d75be7d6804603"/>
  </p:notesMasterIdLst>
  <p:sldIdLst>
    <p:sldId xmlns:r="http://schemas.openxmlformats.org/officeDocument/2006/relationships" id="256" r:id="R5367062809e94794"/>
    <p:sldId xmlns:r="http://schemas.openxmlformats.org/officeDocument/2006/relationships" id="257" r:id="Ra37edad67e874ba6"/>
    <p:sldId xmlns:r="http://schemas.openxmlformats.org/officeDocument/2006/relationships" id="258" r:id="R76879151731a477c"/>
    <p:sldId xmlns:r="http://schemas.openxmlformats.org/officeDocument/2006/relationships" id="259" r:id="R94809678ae9b45f2"/>
    <p:sldId xmlns:r="http://schemas.openxmlformats.org/officeDocument/2006/relationships" id="260" r:id="Rc5ef02027b80424e"/>
    <p:sldId xmlns:r="http://schemas.openxmlformats.org/officeDocument/2006/relationships" id="261" r:id="R1242efd8a4f44a3e"/>
    <p:sldId xmlns:r="http://schemas.openxmlformats.org/officeDocument/2006/relationships" id="262" r:id="R64271d82d9b24982"/>
    <p:sldId xmlns:r="http://schemas.openxmlformats.org/officeDocument/2006/relationships" id="263" r:id="R75b1323794b84e25"/>
    <p:sldId xmlns:r="http://schemas.openxmlformats.org/officeDocument/2006/relationships" id="264" r:id="R044e4763e2404fca"/>
    <p:sldId xmlns:r="http://schemas.openxmlformats.org/officeDocument/2006/relationships" id="265" r:id="R73e68bdf25a84bc5"/>
    <p:sldId xmlns:r="http://schemas.openxmlformats.org/officeDocument/2006/relationships" id="266" r:id="R59fb34bc7d3b4ef8"/>
    <p:sldId xmlns:r="http://schemas.openxmlformats.org/officeDocument/2006/relationships" id="267" r:id="Reb822dc4978b49d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f725a71204434a" /><Relationship Type="http://schemas.openxmlformats.org/officeDocument/2006/relationships/slideMaster" Target="/ppt/slideMasters/slideMaster1.xml" Id="R3d575ba6009145c9" /><Relationship Type="http://schemas.openxmlformats.org/officeDocument/2006/relationships/notesMaster" Target="/ppt/notesMasters/notesMaster1.xml" Id="Rf6d75be7d6804603" /><Relationship Type="http://schemas.openxmlformats.org/officeDocument/2006/relationships/presProps" Target="/ppt/presProps.xml" Id="R1ba43333006e4ef0" /><Relationship Type="http://schemas.openxmlformats.org/officeDocument/2006/relationships/tableStyles" Target="/ppt/tableStyles.xml" Id="R7e905e9235b6415b" /><Relationship Type="http://schemas.openxmlformats.org/officeDocument/2006/relationships/slide" Target="/ppt/slides/slide1.xml" Id="R5367062809e94794" /><Relationship Type="http://schemas.openxmlformats.org/officeDocument/2006/relationships/slide" Target="/ppt/slides/slide2.xml" Id="Ra37edad67e874ba6" /><Relationship Type="http://schemas.openxmlformats.org/officeDocument/2006/relationships/slide" Target="/ppt/slides/slide3.xml" Id="R76879151731a477c" /><Relationship Type="http://schemas.openxmlformats.org/officeDocument/2006/relationships/slide" Target="/ppt/slides/slide4.xml" Id="R94809678ae9b45f2" /><Relationship Type="http://schemas.openxmlformats.org/officeDocument/2006/relationships/slide" Target="/ppt/slides/slide5.xml" Id="Rc5ef02027b80424e" /><Relationship Type="http://schemas.openxmlformats.org/officeDocument/2006/relationships/slide" Target="/ppt/slides/slide6.xml" Id="R1242efd8a4f44a3e" /><Relationship Type="http://schemas.openxmlformats.org/officeDocument/2006/relationships/slide" Target="/ppt/slides/slide7.xml" Id="R64271d82d9b24982" /><Relationship Type="http://schemas.openxmlformats.org/officeDocument/2006/relationships/slide" Target="/ppt/slides/slide8.xml" Id="R75b1323794b84e25" /><Relationship Type="http://schemas.openxmlformats.org/officeDocument/2006/relationships/slide" Target="/ppt/slides/slide9.xml" Id="R044e4763e2404fca" /><Relationship Type="http://schemas.openxmlformats.org/officeDocument/2006/relationships/slide" Target="/ppt/slides/slide10.xml" Id="R73e68bdf25a84bc5" /><Relationship Type="http://schemas.openxmlformats.org/officeDocument/2006/relationships/slide" Target="/ppt/slides/slide11.xml" Id="R59fb34bc7d3b4ef8" /><Relationship Type="http://schemas.openxmlformats.org/officeDocument/2006/relationships/slide" Target="/ppt/slides/slide12.xml" Id="Reb822dc4978b49d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f34f136c6754b6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6a0307038724120" /><Relationship Type="http://schemas.openxmlformats.org/officeDocument/2006/relationships/notesMaster" Target="/ppt/notesMasters/notesMaster1.xml" Id="R972edabc67d0477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90f96a193aa4f94" /><Relationship Type="http://schemas.openxmlformats.org/officeDocument/2006/relationships/notesMaster" Target="/ppt/notesMasters/notesMaster1.xml" Id="R7d635601a30e476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2eece6c28ae4197" /><Relationship Type="http://schemas.openxmlformats.org/officeDocument/2006/relationships/notesMaster" Target="/ppt/notesMasters/notesMaster1.xml" Id="R9e6422c263a64b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f7f4d239f244359" /><Relationship Type="http://schemas.openxmlformats.org/officeDocument/2006/relationships/notesMaster" Target="/ppt/notesMasters/notesMaster1.xml" Id="Rf30fc283d0614af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19c604c720e40c3" /><Relationship Type="http://schemas.openxmlformats.org/officeDocument/2006/relationships/notesMaster" Target="/ppt/notesMasters/notesMaster1.xml" Id="Ra8dd0cee222241d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be201063a5b494a" /><Relationship Type="http://schemas.openxmlformats.org/officeDocument/2006/relationships/notesMaster" Target="/ppt/notesMasters/notesMaster1.xml" Id="R98576ff20d62477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24149449ff14864" /><Relationship Type="http://schemas.openxmlformats.org/officeDocument/2006/relationships/notesMaster" Target="/ppt/notesMasters/notesMaster1.xml" Id="R7bc941df309e4c9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c35a7f134354b5a" /><Relationship Type="http://schemas.openxmlformats.org/officeDocument/2006/relationships/notesMaster" Target="/ppt/notesMasters/notesMaster1.xml" Id="R13aa59a5b0544f7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b8177e28714476f" /><Relationship Type="http://schemas.openxmlformats.org/officeDocument/2006/relationships/notesMaster" Target="/ppt/notesMasters/notesMaster1.xml" Id="R8a3b1dcfa06d4bb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6c88c8e8d2d4afa" /><Relationship Type="http://schemas.openxmlformats.org/officeDocument/2006/relationships/notesMaster" Target="/ppt/notesMasters/notesMaster1.xml" Id="R896d7aecc290490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6bdc144cb784252" /><Relationship Type="http://schemas.openxmlformats.org/officeDocument/2006/relationships/notesMaster" Target="/ppt/notesMasters/notesMaster1.xml" Id="R6b5ad65b14df44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3b45a4db3c849bd" /><Relationship Type="http://schemas.openxmlformats.org/officeDocument/2006/relationships/notesMaster" Target="/ppt/notesMasters/notesMaster1.xml" Id="R44b709118048470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d52ee2fed524f13" /><Relationship Type="http://schemas.openxmlformats.org/officeDocument/2006/relationships/image" Target="/ppt/media/image.png" Id="R841cd6b2cf18408c" /><Relationship Type="http://schemas.openxmlformats.org/officeDocument/2006/relationships/image" Target="/ppt/media/image2.png" Id="R0d30c3d8352a4216" /><Relationship Type="http://schemas.openxmlformats.org/officeDocument/2006/relationships/image" Target="/ppt/media/image.jpeg" Id="R837a51326aa749f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85985e64c0485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41cd6b2cf18408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d30c3d8352a421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7a51326aa749f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bb848555f12430f" /><Relationship Type="http://schemas.openxmlformats.org/officeDocument/2006/relationships/slideLayout" Target="/ppt/slideLayouts/slideLayout1.xml" Id="Rce45e64436874ea6" /><Relationship Type="http://schemas.openxmlformats.org/officeDocument/2006/relationships/slideLayout" Target="/ppt/slideLayouts/slideLayout2.xml" Id="Rd15fc1a2a6ad4c0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e45e64436874ea6"/>
    <p:sldLayoutId xmlns:r="http://schemas.openxmlformats.org/officeDocument/2006/relationships" id="2147483650" r:id="Rd15fc1a2a6ad4c0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58ff6594814577" /><Relationship Type="http://schemas.openxmlformats.org/officeDocument/2006/relationships/notesSlide" Target="/ppt/notesSlides/notesSlide1.xml" Id="Rc14d5e616bec485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575812b8cc4934" /><Relationship Type="http://schemas.openxmlformats.org/officeDocument/2006/relationships/notesSlide" Target="/ppt/notesSlides/notesSlide2.xml" Id="Rdc76d040670646e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b5f53a7ff74c5d" /><Relationship Type="http://schemas.openxmlformats.org/officeDocument/2006/relationships/notesSlide" Target="/ppt/notesSlides/notesSlide3.xml" Id="R6d960911b5214f0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cf248305f14fef" /><Relationship Type="http://schemas.openxmlformats.org/officeDocument/2006/relationships/notesSlide" Target="/ppt/notesSlides/notesSlide4.xml" Id="R6e02b344210641a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5c0b7735d34296" /><Relationship Type="http://schemas.openxmlformats.org/officeDocument/2006/relationships/notesSlide" Target="/ppt/notesSlides/notesSlide5.xml" Id="Ra7a2e6941dad4a9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cb9913b58b44f4" /><Relationship Type="http://schemas.openxmlformats.org/officeDocument/2006/relationships/notesSlide" Target="/ppt/notesSlides/notesSlide6.xml" Id="R18920a287f044a7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83f124dde5431b" /><Relationship Type="http://schemas.openxmlformats.org/officeDocument/2006/relationships/notesSlide" Target="/ppt/notesSlides/notesSlide7.xml" Id="R795b066a1f23411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1a550b978e4d67" /><Relationship Type="http://schemas.openxmlformats.org/officeDocument/2006/relationships/notesSlide" Target="/ppt/notesSlides/notesSlide8.xml" Id="Rdbbef097ea9a4c7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b44ccec4df4b3a" /><Relationship Type="http://schemas.openxmlformats.org/officeDocument/2006/relationships/notesSlide" Target="/ppt/notesSlides/notesSlide9.xml" Id="R424877850acc4b8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675e15bf2b44c6" /><Relationship Type="http://schemas.openxmlformats.org/officeDocument/2006/relationships/notesSlide" Target="/ppt/notesSlides/notesSlide10.xml" Id="R0c6ec41bf20543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d7c90bb63444bc" /><Relationship Type="http://schemas.openxmlformats.org/officeDocument/2006/relationships/notesSlide" Target="/ppt/notesSlides/notesSlide11.xml" Id="Rfeffe0071ea748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db776d6b004df9" /><Relationship Type="http://schemas.openxmlformats.org/officeDocument/2006/relationships/notesSlide" Target="/ppt/notesSlides/notesSlide12.xml" Id="Ra4c564e592c34d7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6:1  |  Hosea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來吧，我們歸向耶和華！ 他撕裂我們，也必醫治； 他打傷我們，也必纏裹。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and let us return unto the LORD: for he hath torn, and he will heal us; he hath smitten, and he will bind us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6:2  |  Hosea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過兩天他必使我們甦醒， 第三天他必使我們興起， 我們就在他面前得以存活。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two days will he revive us: in the third day he will raise us up, and we shall live in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6:3  |  Hosea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我們務要認識耶和華， 竭力追求認識他。 他出現確如晨[光]； 他必臨到我們像甘雨， 像滋潤田地的春雨。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we know, if we follow on to know the LORD: his going forth is prepared as the morning; and he shall come unto us as the rain, as the latter and former rain unto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6:4  |  Hosea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主說：以法蓮哪，我可向你怎樣行呢？ 猶大啊，我可向你怎樣做呢？ 因為你們的良善如同早晨的雲霧， 又如速散的甘露。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Ephraim, what shall I do unto thee? O Judah, what shall I do unto thee? for your goodness is as a morning cloud, and as the early dew it goeth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6:5  |  Hosea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因此，我藉先知砍伐他們， 以我口中的話殺戮他們； 我施行的審判如光發出。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have I hewed them by the prophets; I have slain them by the words of my mouth: and thy judgments are as the light that goeth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6:6  |  Hosea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我喜愛良善，不喜愛祭祀； 喜愛認識神，勝於燔祭。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desired mercy, and not sacrifice; and the knowledge of God more than burnt offerings.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6:7  |  Hosea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他們卻如亞當背約， 在境內向我行事詭詐。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like men have transgressed the covenant: there have they dealt treacherously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6:8  |  Hosea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基列是作孽之人的城， 被血沾染。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Gilead is a city of them that work iniquity, and is polluted with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6:9  |  Hosea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強盜成群，怎樣埋伏殺人， 祭司結黨，也照樣在示劍的路上殺戮， 行了邪惡。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troops of robbers wait for a man, so the company of priests murder in the way by consent: for they commit lewdness.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6:10  |  Hosea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在以色列家，我見了可憎的事； 在以法蓮那裏有淫行， 以色列被玷污。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an horrible thing in the house of Israel: there is the whoredom of Ephraim, Israel is defiled.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6:11  |  Hosea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猶大啊，我使被擄之民歸回的時候， 必有為你所命定的收場。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Also, O Judah, he hath set an harvest for thee, when I returned the captivity of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2026-08-26T10:47:05.1770000Z</dcterms:created>
  <dcterms:modified xsi:type="dcterms:W3CDTF">2026-08-26T10:47:05.1770000Z</dcterms:modified>
</coreProperties>
</file>