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24aae45133f42e1" /><Relationship Type="http://schemas.openxmlformats.org/officeDocument/2006/relationships/extended-properties" Target="/docProps/app.xml" Id="R790dcd3e4e7e4640" /><Relationship Type="http://schemas.openxmlformats.org/officeDocument/2006/relationships/officeDocument" Target="/ppt/presentation.xml" Id="Ra9755624d38a45f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9ee58a5fe9e400c"/>
  </p:sldMasterIdLst>
  <p:notesMasterIdLst>
    <p:notesMasterId xmlns:r="http://schemas.openxmlformats.org/officeDocument/2006/relationships" r:id="Rc86c7fd4500347f5"/>
  </p:notesMasterIdLst>
  <p:sldIdLst>
    <p:sldId xmlns:r="http://schemas.openxmlformats.org/officeDocument/2006/relationships" id="256" r:id="R17ab81f64c1c4ae7"/>
    <p:sldId xmlns:r="http://schemas.openxmlformats.org/officeDocument/2006/relationships" id="257" r:id="R7cdbf943c891462c"/>
    <p:sldId xmlns:r="http://schemas.openxmlformats.org/officeDocument/2006/relationships" id="258" r:id="R6e4e6209dae24837"/>
    <p:sldId xmlns:r="http://schemas.openxmlformats.org/officeDocument/2006/relationships" id="259" r:id="Rb756a38b804c46c4"/>
    <p:sldId xmlns:r="http://schemas.openxmlformats.org/officeDocument/2006/relationships" id="260" r:id="R98d45b5039db444c"/>
    <p:sldId xmlns:r="http://schemas.openxmlformats.org/officeDocument/2006/relationships" id="261" r:id="R20a709b4e12d48e8"/>
    <p:sldId xmlns:r="http://schemas.openxmlformats.org/officeDocument/2006/relationships" id="262" r:id="R7cca79cc7942414b"/>
    <p:sldId xmlns:r="http://schemas.openxmlformats.org/officeDocument/2006/relationships" id="263" r:id="R63f5e0c4809e46ca"/>
    <p:sldId xmlns:r="http://schemas.openxmlformats.org/officeDocument/2006/relationships" id="264" r:id="R6437a045512142dd"/>
    <p:sldId xmlns:r="http://schemas.openxmlformats.org/officeDocument/2006/relationships" id="265" r:id="Rdb62021c49f64ea4"/>
    <p:sldId xmlns:r="http://schemas.openxmlformats.org/officeDocument/2006/relationships" id="266" r:id="R278810a4eb2740f5"/>
    <p:sldId xmlns:r="http://schemas.openxmlformats.org/officeDocument/2006/relationships" id="267" r:id="Rd818af4bc73e41a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a9b5af2e9ab42ea" /><Relationship Type="http://schemas.openxmlformats.org/officeDocument/2006/relationships/slideMaster" Target="/ppt/slideMasters/slideMaster1.xml" Id="Re9ee58a5fe9e400c" /><Relationship Type="http://schemas.openxmlformats.org/officeDocument/2006/relationships/notesMaster" Target="/ppt/notesMasters/notesMaster1.xml" Id="Rc86c7fd4500347f5" /><Relationship Type="http://schemas.openxmlformats.org/officeDocument/2006/relationships/presProps" Target="/ppt/presProps.xml" Id="Rda784ac6e1ed4f90" /><Relationship Type="http://schemas.openxmlformats.org/officeDocument/2006/relationships/tableStyles" Target="/ppt/tableStyles.xml" Id="Rb8a98338fc1a46da" /><Relationship Type="http://schemas.openxmlformats.org/officeDocument/2006/relationships/slide" Target="/ppt/slides/slide1.xml" Id="R17ab81f64c1c4ae7" /><Relationship Type="http://schemas.openxmlformats.org/officeDocument/2006/relationships/slide" Target="/ppt/slides/slide2.xml" Id="R7cdbf943c891462c" /><Relationship Type="http://schemas.openxmlformats.org/officeDocument/2006/relationships/slide" Target="/ppt/slides/slide3.xml" Id="R6e4e6209dae24837" /><Relationship Type="http://schemas.openxmlformats.org/officeDocument/2006/relationships/slide" Target="/ppt/slides/slide4.xml" Id="Rb756a38b804c46c4" /><Relationship Type="http://schemas.openxmlformats.org/officeDocument/2006/relationships/slide" Target="/ppt/slides/slide5.xml" Id="R98d45b5039db444c" /><Relationship Type="http://schemas.openxmlformats.org/officeDocument/2006/relationships/slide" Target="/ppt/slides/slide6.xml" Id="R20a709b4e12d48e8" /><Relationship Type="http://schemas.openxmlformats.org/officeDocument/2006/relationships/slide" Target="/ppt/slides/slide7.xml" Id="R7cca79cc7942414b" /><Relationship Type="http://schemas.openxmlformats.org/officeDocument/2006/relationships/slide" Target="/ppt/slides/slide8.xml" Id="R63f5e0c4809e46ca" /><Relationship Type="http://schemas.openxmlformats.org/officeDocument/2006/relationships/slide" Target="/ppt/slides/slide9.xml" Id="R6437a045512142dd" /><Relationship Type="http://schemas.openxmlformats.org/officeDocument/2006/relationships/slide" Target="/ppt/slides/slide10.xml" Id="Rdb62021c49f64ea4" /><Relationship Type="http://schemas.openxmlformats.org/officeDocument/2006/relationships/slide" Target="/ppt/slides/slide11.xml" Id="R278810a4eb2740f5" /><Relationship Type="http://schemas.openxmlformats.org/officeDocument/2006/relationships/slide" Target="/ppt/slides/slide12.xml" Id="Rd818af4bc73e41a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351bed2fb6441f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eae33b0e05c43fd" /><Relationship Type="http://schemas.openxmlformats.org/officeDocument/2006/relationships/notesMaster" Target="/ppt/notesMasters/notesMaster1.xml" Id="R837c3194d038491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dddde04f70b4ccd" /><Relationship Type="http://schemas.openxmlformats.org/officeDocument/2006/relationships/notesMaster" Target="/ppt/notesMasters/notesMaster1.xml" Id="R714fda75c29440a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6ae33ae9baf4942" /><Relationship Type="http://schemas.openxmlformats.org/officeDocument/2006/relationships/notesMaster" Target="/ppt/notesMasters/notesMaster1.xml" Id="R80081ccd313047a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e8c6c5d71354c43" /><Relationship Type="http://schemas.openxmlformats.org/officeDocument/2006/relationships/notesMaster" Target="/ppt/notesMasters/notesMaster1.xml" Id="R511e85324adf42d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310c506d0bc4faf" /><Relationship Type="http://schemas.openxmlformats.org/officeDocument/2006/relationships/notesMaster" Target="/ppt/notesMasters/notesMaster1.xml" Id="R320921764c72429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deafdf8b2394f8e" /><Relationship Type="http://schemas.openxmlformats.org/officeDocument/2006/relationships/notesMaster" Target="/ppt/notesMasters/notesMaster1.xml" Id="Re0949018d30d4f5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345b9f3ab47482f" /><Relationship Type="http://schemas.openxmlformats.org/officeDocument/2006/relationships/notesMaster" Target="/ppt/notesMasters/notesMaster1.xml" Id="Rdc29a427252e48a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8f09279fa4a42be" /><Relationship Type="http://schemas.openxmlformats.org/officeDocument/2006/relationships/notesMaster" Target="/ppt/notesMasters/notesMaster1.xml" Id="R0257408b657548a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2b6319649334421" /><Relationship Type="http://schemas.openxmlformats.org/officeDocument/2006/relationships/notesMaster" Target="/ppt/notesMasters/notesMaster1.xml" Id="R134df662bf714c6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bbd503637d44f15" /><Relationship Type="http://schemas.openxmlformats.org/officeDocument/2006/relationships/notesMaster" Target="/ppt/notesMasters/notesMaster1.xml" Id="Rdb445222e840470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fbed0147c134302" /><Relationship Type="http://schemas.openxmlformats.org/officeDocument/2006/relationships/notesMaster" Target="/ppt/notesMasters/notesMaster1.xml" Id="R76178d51d7d3462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2180fa5cf874313" /><Relationship Type="http://schemas.openxmlformats.org/officeDocument/2006/relationships/notesMaster" Target="/ppt/notesMasters/notesMaster1.xml" Id="Re6e9bdf78c324cd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52f162b6f9147b3" /><Relationship Type="http://schemas.openxmlformats.org/officeDocument/2006/relationships/image" Target="/ppt/media/image.png" Id="Rc698408ac28e4c8f" /><Relationship Type="http://schemas.openxmlformats.org/officeDocument/2006/relationships/image" Target="/ppt/media/image2.png" Id="Reecc8d0f35044235" /><Relationship Type="http://schemas.openxmlformats.org/officeDocument/2006/relationships/image" Target="/ppt/media/image.jpeg" Id="Rdd568c1cef6243c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d0a1e3b6b0b44d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698408ac28e4c8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ecc8d0f3504423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568c1cef6243c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c49ccc4b1e841ed" /><Relationship Type="http://schemas.openxmlformats.org/officeDocument/2006/relationships/slideLayout" Target="/ppt/slideLayouts/slideLayout1.xml" Id="R7aa7a21ec3cb4188" /><Relationship Type="http://schemas.openxmlformats.org/officeDocument/2006/relationships/slideLayout" Target="/ppt/slideLayouts/slideLayout2.xml" Id="Rb6306e32f764419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aa7a21ec3cb4188"/>
    <p:sldLayoutId xmlns:r="http://schemas.openxmlformats.org/officeDocument/2006/relationships" id="2147483650" r:id="Rb6306e32f764419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3e4558032e412f" /><Relationship Type="http://schemas.openxmlformats.org/officeDocument/2006/relationships/notesSlide" Target="/ppt/notesSlides/notesSlide1.xml" Id="R5ecf4e8fa835426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b666f77efa4c23" /><Relationship Type="http://schemas.openxmlformats.org/officeDocument/2006/relationships/notesSlide" Target="/ppt/notesSlides/notesSlide2.xml" Id="Rdfcaa1faea8f4e2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3d236103564317" /><Relationship Type="http://schemas.openxmlformats.org/officeDocument/2006/relationships/notesSlide" Target="/ppt/notesSlides/notesSlide3.xml" Id="R6489d98f47dc460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2f69305e8346a1" /><Relationship Type="http://schemas.openxmlformats.org/officeDocument/2006/relationships/notesSlide" Target="/ppt/notesSlides/notesSlide4.xml" Id="R797277cf108a4ee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dc902754434278" /><Relationship Type="http://schemas.openxmlformats.org/officeDocument/2006/relationships/notesSlide" Target="/ppt/notesSlides/notesSlide5.xml" Id="Re3de37cbdafa4b2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97f9184bf543e5" /><Relationship Type="http://schemas.openxmlformats.org/officeDocument/2006/relationships/notesSlide" Target="/ppt/notesSlides/notesSlide6.xml" Id="R2c5acf4ca9ff413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869c178cf04354" /><Relationship Type="http://schemas.openxmlformats.org/officeDocument/2006/relationships/notesSlide" Target="/ppt/notesSlides/notesSlide7.xml" Id="Rc910b4c1729c470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1e79c7efce4068" /><Relationship Type="http://schemas.openxmlformats.org/officeDocument/2006/relationships/notesSlide" Target="/ppt/notesSlides/notesSlide8.xml" Id="Rd56242ef4acc41d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8bb43948ce4266" /><Relationship Type="http://schemas.openxmlformats.org/officeDocument/2006/relationships/notesSlide" Target="/ppt/notesSlides/notesSlide9.xml" Id="Raf89aa39a0054e0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47167a53144da2" /><Relationship Type="http://schemas.openxmlformats.org/officeDocument/2006/relationships/notesSlide" Target="/ppt/notesSlides/notesSlide10.xml" Id="R795f0841c62e405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0a661bb96440cd" /><Relationship Type="http://schemas.openxmlformats.org/officeDocument/2006/relationships/notesSlide" Target="/ppt/notesSlides/notesSlide11.xml" Id="R0babc3fe61ad43a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9208662e074cd2" /><Relationship Type="http://schemas.openxmlformats.org/officeDocument/2006/relationships/notesSlide" Target="/ppt/notesSlides/notesSlide12.xml" Id="R1046de4962c043a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Jonah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4:1  |  Jonah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這事約拿大大不悅，且甚發怒，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it displeased Jonah exceedingly, and he was very angry.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4:2  |  Jonah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就禱告耶和華說：「耶和華啊，我在本國的時候豈不是這樣說嗎？我知道你是有恩典、有憐憫的神，不輕易發怒，有豐盛的慈愛，並且後悔不降所說的災，所以我急速逃往他施去。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prayed unto the LORD, and said, I pray thee, O LORD, was not this my saying, when I was yet in my country? Therefore I fled before unto Tarshish: for I knew that thou art a gracious God, and merciful, slow to anger, and of great kindness, and repentest thee of the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4:3  |  Jonah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耶和華啊，現在求你取我的命吧！因為我死了比活着還好。」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now, O LORD, take, I beseech thee, my life from me; for it is better for me to die than to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4:4  |  Jonah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耶和華說：「你這樣發怒合乎理嗎？」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LORD, Doest thou well to be angry?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4:5  |  Jonah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於是約拿出城，坐在城的東邊，在那裏為自己搭了一座棚，坐在棚的蔭下，要看看那城究竟如何。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Jonah went out of the city, and sat on the east side of the city, and there made him a booth, and sat under it in the shadow, till he might see what would become of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4:6  |  Jonah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耶和華神安排一棵蓖麻，使其發生高過約拿，影兒遮蓋他的頭，救他脫離苦楚；約拿因這棵蓖麻大大喜樂。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God prepared a gourd, and made it to come up over Jonah, that it might be a shadow over his head, to deliver him from his grief. So Jonah was exceeding glad of the gourd.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4:7  |  Jonah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次日黎明，神卻安排一條蟲子咬這蓖麻，以致枯槁。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God prepared a worm when the morning rose the next day, and it smote the gourd that it withered.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4:8  |  Jonah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日頭出來的時候，神安排炎熱的東風，日頭曝曬約拿的頭，使他發昏，他就為自己求死，說：「我死了比活着還好！」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the sun did arise, that God prepared a vehement east wind; and the sun beat upon the head of Jonah, that he fainted, and wished in himself to die, and said, It is better for me to die than to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4:9  |  Jonah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神對約拿說：「你因這棵蓖麻發怒合乎理嗎？」他說：「我發怒以至於死，都合乎理！」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said to Jonah, Doest thou well to be angry for the gourd? And he said, I do well to be angry, even unto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4:10  |  Jonah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耶和華說：「這蓖麻不是你栽種的，也不是你培養的；一夜發生，一夜乾死，你尚且愛惜；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LORD, Thou hast had pity on the gourd, for the which thou hast not laboured, neither madest it grow; which came up in a night, and perished in a night: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4:11  |  Jonah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何況這尼尼微大城，其中不能分辨左手右手的有十二萬多人，並有許多牲畜，我豈能不愛惜呢？」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should not I spare Nineveh, that great city, wherein are more than sixscore thousand persons that cannot discern between their right hand and their left hand; and also much cattle?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2026-08-26T14:03:39.7040000Z</dcterms:created>
  <dcterms:modified xsi:type="dcterms:W3CDTF">2026-08-26T14:03:39.7040000Z</dcterms:modified>
</coreProperties>
</file>