
<file path=[Content_Types].xml><?xml version="1.0" encoding="utf-8"?>
<Types xmlns="http://schemas.openxmlformats.org/package/2006/content-types">
  <Default Extension="xml" ContentType="application/vnd.openxmlformats-package.core-properties+xml"/>
  <Default Extension="png" ContentType="image/png"/>
  <Default Extension="jpeg" ContentType="image/jpeg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  <Override PartName="/ppt/slides/slide9.xml" ContentType="application/vnd.openxmlformats-officedocument.presentationml.slide+xml"/>
  <Override PartName="/ppt/notesSlides/notesSlide9.xml" ContentType="application/vnd.openxmlformats-officedocument.presentationml.notesSlide+xml"/>
  <Override PartName="/ppt/slides/slide10.xml" ContentType="application/vnd.openxmlformats-officedocument.presentationml.slide+xml"/>
  <Override PartName="/ppt/notesSlides/notesSlide10.xml" ContentType="application/vnd.openxmlformats-officedocument.presentationml.notesSlide+xml"/>
  <Override PartName="/ppt/slides/slide11.xml" ContentType="application/vnd.openxmlformats-officedocument.presentationml.slide+xml"/>
  <Override PartName="/ppt/notesSlides/notesSlide11.xml" ContentType="application/vnd.openxmlformats-officedocument.presentationml.notesSlide+xml"/>
  <Override PartName="/ppt/slides/slide12.xml" ContentType="application/vnd.openxmlformats-officedocument.presentationml.slide+xml"/>
  <Override PartName="/ppt/notesSlides/notesSlide12.xml" ContentType="application/vnd.openxmlformats-officedocument.presentationml.notesSlide+xml"/>
  <Override PartName="/ppt/slides/slide13.xml" ContentType="application/vnd.openxmlformats-officedocument.presentationml.slide+xml"/>
  <Override PartName="/ppt/notesSlides/notesSlide13.xml" ContentType="application/vnd.openxmlformats-officedocument.presentationml.notesSlide+xml"/>
  <Override PartName="/ppt/slides/slide14.xml" ContentType="application/vnd.openxmlformats-officedocument.presentationml.slide+xml"/>
  <Override PartName="/ppt/notesSlides/notesSlide14.xml" ContentType="application/vnd.openxmlformats-officedocument.presentationml.notesSlide+xml"/>
  <Override PartName="/ppt/slides/slide15.xml" ContentType="application/vnd.openxmlformats-officedocument.presentationml.slide+xml"/>
  <Override PartName="/ppt/notesSlides/notesSlide15.xml" ContentType="application/vnd.openxmlformats-officedocument.presentationml.notesSlide+xml"/>
  <Override PartName="/ppt/slides/slide16.xml" ContentType="application/vnd.openxmlformats-officedocument.presentationml.slide+xml"/>
  <Override PartName="/ppt/notesSlides/notesSlide16.xml" ContentType="application/vnd.openxmlformats-officedocument.presentationml.notesSlide+xml"/>
  <Override PartName="/ppt/slides/slide17.xml" ContentType="application/vnd.openxmlformats-officedocument.presentationml.slide+xml"/>
  <Override PartName="/ppt/notesSlides/notesSlide17.xml" ContentType="application/vnd.openxmlformats-officedocument.presentationml.notesSlide+xml"/>
  <Override PartName="/ppt/slides/slide18.xml" ContentType="application/vnd.openxmlformats-officedocument.presentationml.slide+xml"/>
  <Override PartName="/ppt/notesSlides/notesSlide18.xml" ContentType="application/vnd.openxmlformats-officedocument.presentationml.notesSlide+xml"/>
  <Override PartName="/ppt/slides/slide19.xml" ContentType="application/vnd.openxmlformats-officedocument.presentationml.slide+xml"/>
  <Override PartName="/ppt/notesSlides/notesSlide19.xml" ContentType="application/vnd.openxmlformats-officedocument.presentationml.notesSlide+xml"/>
  <Override PartName="/ppt/slides/slide20.xml" ContentType="application/vnd.openxmlformats-officedocument.presentationml.slide+xml"/>
  <Override PartName="/ppt/notesSlides/notesSlide20.xml" ContentType="application/vnd.openxmlformats-officedocument.presentationml.notesSlide+xml"/>
  <Override PartName="/ppt/slides/slide21.xml" ContentType="application/vnd.openxmlformats-officedocument.presentationml.slide+xml"/>
  <Override PartName="/ppt/notesSlides/notesSlide21.xml" ContentType="application/vnd.openxmlformats-officedocument.presentationml.notesSlide+xml"/>
  <Override PartName="/ppt/slides/slide22.xml" ContentType="application/vnd.openxmlformats-officedocument.presentationml.slide+xml"/>
  <Override PartName="/ppt/notesSlides/notesSlide22.xml" ContentType="application/vnd.openxmlformats-officedocument.presentationml.notesSlide+xml"/>
  <Override PartName="/ppt/slides/slide23.xml" ContentType="application/vnd.openxmlformats-officedocument.presentationml.slide+xml"/>
  <Override PartName="/ppt/notesSlides/notesSlide23.xml" ContentType="application/vnd.openxmlformats-officedocument.presentationml.notesSlide+xml"/>
  <Override PartName="/ppt/slides/slide24.xml" ContentType="application/vnd.openxmlformats-officedocument.presentationml.slide+xml"/>
  <Override PartName="/ppt/notesSlides/notesSlide24.xml" ContentType="application/vnd.openxmlformats-officedocument.presentationml.notesSlide+xml"/>
  <Override PartName="/ppt/slides/slide25.xml" ContentType="application/vnd.openxmlformats-officedocument.presentationml.slide+xml"/>
  <Override PartName="/ppt/notesSlides/notesSlide25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0786d35c5a674545" /><Relationship Type="http://schemas.openxmlformats.org/officeDocument/2006/relationships/extended-properties" Target="/docProps/app.xml" Id="R9fe6b6eac6084b7a" /><Relationship Type="http://schemas.openxmlformats.org/officeDocument/2006/relationships/officeDocument" Target="/ppt/presentation.xml" Id="R8e0655e55c374f2b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94a4091754b941ec"/>
  </p:sldMasterIdLst>
  <p:notesMasterIdLst>
    <p:notesMasterId xmlns:r="http://schemas.openxmlformats.org/officeDocument/2006/relationships" r:id="R58f048a96761448f"/>
  </p:notesMasterIdLst>
  <p:sldIdLst>
    <p:sldId xmlns:r="http://schemas.openxmlformats.org/officeDocument/2006/relationships" id="256" r:id="Re9a7f49558b9461e"/>
    <p:sldId xmlns:r="http://schemas.openxmlformats.org/officeDocument/2006/relationships" id="257" r:id="R95c6f2cda8c243f2"/>
    <p:sldId xmlns:r="http://schemas.openxmlformats.org/officeDocument/2006/relationships" id="258" r:id="R53a4ea038bd74db0"/>
    <p:sldId xmlns:r="http://schemas.openxmlformats.org/officeDocument/2006/relationships" id="259" r:id="Rfb8162b83759493d"/>
    <p:sldId xmlns:r="http://schemas.openxmlformats.org/officeDocument/2006/relationships" id="260" r:id="R675c70e0bb4c46ac"/>
    <p:sldId xmlns:r="http://schemas.openxmlformats.org/officeDocument/2006/relationships" id="261" r:id="R174647e932954cd2"/>
    <p:sldId xmlns:r="http://schemas.openxmlformats.org/officeDocument/2006/relationships" id="262" r:id="R41630a278cad438a"/>
    <p:sldId xmlns:r="http://schemas.openxmlformats.org/officeDocument/2006/relationships" id="263" r:id="R6e84a46463f5417f"/>
    <p:sldId xmlns:r="http://schemas.openxmlformats.org/officeDocument/2006/relationships" id="264" r:id="R5c12db8c0b304ece"/>
    <p:sldId xmlns:r="http://schemas.openxmlformats.org/officeDocument/2006/relationships" id="265" r:id="R7b6c4108a9974c60"/>
    <p:sldId xmlns:r="http://schemas.openxmlformats.org/officeDocument/2006/relationships" id="266" r:id="Rad214a4d0e294c78"/>
    <p:sldId xmlns:r="http://schemas.openxmlformats.org/officeDocument/2006/relationships" id="267" r:id="R9f362f6f0bc54402"/>
    <p:sldId xmlns:r="http://schemas.openxmlformats.org/officeDocument/2006/relationships" id="268" r:id="Rd6be74d1d68a43c9"/>
    <p:sldId xmlns:r="http://schemas.openxmlformats.org/officeDocument/2006/relationships" id="269" r:id="Rb4c77c6405a442a7"/>
    <p:sldId xmlns:r="http://schemas.openxmlformats.org/officeDocument/2006/relationships" id="270" r:id="Rc67ac94658974be1"/>
    <p:sldId xmlns:r="http://schemas.openxmlformats.org/officeDocument/2006/relationships" id="271" r:id="R4e664351625a47f8"/>
    <p:sldId xmlns:r="http://schemas.openxmlformats.org/officeDocument/2006/relationships" id="272" r:id="R4af9c217cee04b0c"/>
    <p:sldId xmlns:r="http://schemas.openxmlformats.org/officeDocument/2006/relationships" id="273" r:id="R51ec843cc7514fe3"/>
    <p:sldId xmlns:r="http://schemas.openxmlformats.org/officeDocument/2006/relationships" id="274" r:id="R60789e60006f4429"/>
    <p:sldId xmlns:r="http://schemas.openxmlformats.org/officeDocument/2006/relationships" id="275" r:id="Ra676764cb0714b77"/>
    <p:sldId xmlns:r="http://schemas.openxmlformats.org/officeDocument/2006/relationships" id="276" r:id="R2883acb4fc7546f2"/>
    <p:sldId xmlns:r="http://schemas.openxmlformats.org/officeDocument/2006/relationships" id="277" r:id="Ra0330316197b4158"/>
    <p:sldId xmlns:r="http://schemas.openxmlformats.org/officeDocument/2006/relationships" id="278" r:id="R6bb4c59c82d34fc1"/>
    <p:sldId xmlns:r="http://schemas.openxmlformats.org/officeDocument/2006/relationships" id="279" r:id="R8c5544239cf9482f"/>
    <p:sldId xmlns:r="http://schemas.openxmlformats.org/officeDocument/2006/relationships" id="280" r:id="R317621db05924b13"/>
  </p:sldIdLst>
  <p:sldSz cx="12192000" cy="6858000"/>
  <p:notesSz cx="6858000" cy="9144000"/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d918ba1a9a95427a" /><Relationship Type="http://schemas.openxmlformats.org/officeDocument/2006/relationships/slideMaster" Target="/ppt/slideMasters/slideMaster1.xml" Id="R94a4091754b941ec" /><Relationship Type="http://schemas.openxmlformats.org/officeDocument/2006/relationships/notesMaster" Target="/ppt/notesMasters/notesMaster1.xml" Id="R58f048a96761448f" /><Relationship Type="http://schemas.openxmlformats.org/officeDocument/2006/relationships/presProps" Target="/ppt/presProps.xml" Id="Re9748a29417f44a3" /><Relationship Type="http://schemas.openxmlformats.org/officeDocument/2006/relationships/tableStyles" Target="/ppt/tableStyles.xml" Id="R522e72e85ef0435e" /><Relationship Type="http://schemas.openxmlformats.org/officeDocument/2006/relationships/slide" Target="/ppt/slides/slide1.xml" Id="Re9a7f49558b9461e" /><Relationship Type="http://schemas.openxmlformats.org/officeDocument/2006/relationships/slide" Target="/ppt/slides/slide2.xml" Id="R95c6f2cda8c243f2" /><Relationship Type="http://schemas.openxmlformats.org/officeDocument/2006/relationships/slide" Target="/ppt/slides/slide3.xml" Id="R53a4ea038bd74db0" /><Relationship Type="http://schemas.openxmlformats.org/officeDocument/2006/relationships/slide" Target="/ppt/slides/slide4.xml" Id="Rfb8162b83759493d" /><Relationship Type="http://schemas.openxmlformats.org/officeDocument/2006/relationships/slide" Target="/ppt/slides/slide5.xml" Id="R675c70e0bb4c46ac" /><Relationship Type="http://schemas.openxmlformats.org/officeDocument/2006/relationships/slide" Target="/ppt/slides/slide6.xml" Id="R174647e932954cd2" /><Relationship Type="http://schemas.openxmlformats.org/officeDocument/2006/relationships/slide" Target="/ppt/slides/slide7.xml" Id="R41630a278cad438a" /><Relationship Type="http://schemas.openxmlformats.org/officeDocument/2006/relationships/slide" Target="/ppt/slides/slide8.xml" Id="R6e84a46463f5417f" /><Relationship Type="http://schemas.openxmlformats.org/officeDocument/2006/relationships/slide" Target="/ppt/slides/slide9.xml" Id="R5c12db8c0b304ece" /><Relationship Type="http://schemas.openxmlformats.org/officeDocument/2006/relationships/slide" Target="/ppt/slides/slide10.xml" Id="R7b6c4108a9974c60" /><Relationship Type="http://schemas.openxmlformats.org/officeDocument/2006/relationships/slide" Target="/ppt/slides/slide11.xml" Id="Rad214a4d0e294c78" /><Relationship Type="http://schemas.openxmlformats.org/officeDocument/2006/relationships/slide" Target="/ppt/slides/slide12.xml" Id="R9f362f6f0bc54402" /><Relationship Type="http://schemas.openxmlformats.org/officeDocument/2006/relationships/slide" Target="/ppt/slides/slide13.xml" Id="Rd6be74d1d68a43c9" /><Relationship Type="http://schemas.openxmlformats.org/officeDocument/2006/relationships/slide" Target="/ppt/slides/slide14.xml" Id="Rb4c77c6405a442a7" /><Relationship Type="http://schemas.openxmlformats.org/officeDocument/2006/relationships/slide" Target="/ppt/slides/slide15.xml" Id="Rc67ac94658974be1" /><Relationship Type="http://schemas.openxmlformats.org/officeDocument/2006/relationships/slide" Target="/ppt/slides/slide16.xml" Id="R4e664351625a47f8" /><Relationship Type="http://schemas.openxmlformats.org/officeDocument/2006/relationships/slide" Target="/ppt/slides/slide17.xml" Id="R4af9c217cee04b0c" /><Relationship Type="http://schemas.openxmlformats.org/officeDocument/2006/relationships/slide" Target="/ppt/slides/slide18.xml" Id="R51ec843cc7514fe3" /><Relationship Type="http://schemas.openxmlformats.org/officeDocument/2006/relationships/slide" Target="/ppt/slides/slide19.xml" Id="R60789e60006f4429" /><Relationship Type="http://schemas.openxmlformats.org/officeDocument/2006/relationships/slide" Target="/ppt/slides/slide20.xml" Id="Ra676764cb0714b77" /><Relationship Type="http://schemas.openxmlformats.org/officeDocument/2006/relationships/slide" Target="/ppt/slides/slide21.xml" Id="R2883acb4fc7546f2" /><Relationship Type="http://schemas.openxmlformats.org/officeDocument/2006/relationships/slide" Target="/ppt/slides/slide22.xml" Id="Ra0330316197b4158" /><Relationship Type="http://schemas.openxmlformats.org/officeDocument/2006/relationships/slide" Target="/ppt/slides/slide23.xml" Id="R6bb4c59c82d34fc1" /><Relationship Type="http://schemas.openxmlformats.org/officeDocument/2006/relationships/slide" Target="/ppt/slides/slide24.xml" Id="R8c5544239cf9482f" /><Relationship Type="http://schemas.openxmlformats.org/officeDocument/2006/relationships/slide" Target="/ppt/slides/slide25.xml" Id="R317621db05924b13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395e42e387c44628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ecb685a27c0e4420" /><Relationship Type="http://schemas.openxmlformats.org/officeDocument/2006/relationships/notesMaster" Target="/ppt/notesMasters/notesMaster1.xml" Id="R6a626e6e5154436e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a7426b0a149e406e" /><Relationship Type="http://schemas.openxmlformats.org/officeDocument/2006/relationships/notesMaster" Target="/ppt/notesMasters/notesMaster1.xml" Id="Rca22da2e951c484b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5a81b0c734e84ede" /><Relationship Type="http://schemas.openxmlformats.org/officeDocument/2006/relationships/notesMaster" Target="/ppt/notesMasters/notesMaster1.xml" Id="R367b0fb1ea8d4e44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82938f9f48fa4176" /><Relationship Type="http://schemas.openxmlformats.org/officeDocument/2006/relationships/notesMaster" Target="/ppt/notesMasters/notesMaster1.xml" Id="R368f6a4c3ea64027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137d8a1636c34826" /><Relationship Type="http://schemas.openxmlformats.org/officeDocument/2006/relationships/notesMaster" Target="/ppt/notesMasters/notesMaster1.xml" Id="Rb179c65eb72f48e9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338ba804d5ed4c88" /><Relationship Type="http://schemas.openxmlformats.org/officeDocument/2006/relationships/notesMaster" Target="/ppt/notesMasters/notesMaster1.xml" Id="R00430d4f9d084ca5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69679f0b96ea4d3f" /><Relationship Type="http://schemas.openxmlformats.org/officeDocument/2006/relationships/notesMaster" Target="/ppt/notesMasters/notesMaster1.xml" Id="R8a2f79db0c2f44aa" /></Relationships>
</file>

<file path=ppt/notesSlides/_rels/notesSlide8.xml.rels>&#65279;<?xml version="1.0" encoding="utf-8"?><Relationships xmlns="http://schemas.openxmlformats.org/package/2006/relationships"><Relationship Type="http://schemas.openxmlformats.org/officeDocument/2006/relationships/slide" Target="/ppt/slides/slide8.xml" Id="Rdc46255901844c79" /><Relationship Type="http://schemas.openxmlformats.org/officeDocument/2006/relationships/notesMaster" Target="/ppt/notesMasters/notesMaster1.xml" Id="R78395e9ddf294c9b" /></Relationships>
</file>

<file path=ppt/notesSlides/_rels/notesSlide9.xml.rels>&#65279;<?xml version="1.0" encoding="utf-8"?><Relationships xmlns="http://schemas.openxmlformats.org/package/2006/relationships"><Relationship Type="http://schemas.openxmlformats.org/officeDocument/2006/relationships/slide" Target="/ppt/slides/slide9.xml" Id="Rce2870dad03a4a80" /><Relationship Type="http://schemas.openxmlformats.org/officeDocument/2006/relationships/notesMaster" Target="/ppt/notesMasters/notesMaster1.xml" Id="R8a9c3fb5b6e44023" /></Relationships>
</file>

<file path=ppt/notesSlides/_rels/notesSlide10.xml.rels>&#65279;<?xml version="1.0" encoding="utf-8"?><Relationships xmlns="http://schemas.openxmlformats.org/package/2006/relationships"><Relationship Type="http://schemas.openxmlformats.org/officeDocument/2006/relationships/slide" Target="/ppt/slides/slide10.xml" Id="R1920bffc472541f2" /><Relationship Type="http://schemas.openxmlformats.org/officeDocument/2006/relationships/notesMaster" Target="/ppt/notesMasters/notesMaster1.xml" Id="R118a2fc570c2463d" /></Relationships>
</file>

<file path=ppt/notesSlides/_rels/notesSlide11.xml.rels>&#65279;<?xml version="1.0" encoding="utf-8"?><Relationships xmlns="http://schemas.openxmlformats.org/package/2006/relationships"><Relationship Type="http://schemas.openxmlformats.org/officeDocument/2006/relationships/slide" Target="/ppt/slides/slide11.xml" Id="Rea0513e4203b49e0" /><Relationship Type="http://schemas.openxmlformats.org/officeDocument/2006/relationships/notesMaster" Target="/ppt/notesMasters/notesMaster1.xml" Id="R691fbd5d7ccb4e49" /></Relationships>
</file>

<file path=ppt/notesSlides/_rels/notesSlide12.xml.rels>&#65279;<?xml version="1.0" encoding="utf-8"?><Relationships xmlns="http://schemas.openxmlformats.org/package/2006/relationships"><Relationship Type="http://schemas.openxmlformats.org/officeDocument/2006/relationships/slide" Target="/ppt/slides/slide12.xml" Id="R7ff9e3ed074844a2" /><Relationship Type="http://schemas.openxmlformats.org/officeDocument/2006/relationships/notesMaster" Target="/ppt/notesMasters/notesMaster1.xml" Id="Re9f4a753ec9f4d96" /></Relationships>
</file>

<file path=ppt/notesSlides/_rels/notesSlide13.xml.rels>&#65279;<?xml version="1.0" encoding="utf-8"?><Relationships xmlns="http://schemas.openxmlformats.org/package/2006/relationships"><Relationship Type="http://schemas.openxmlformats.org/officeDocument/2006/relationships/slide" Target="/ppt/slides/slide13.xml" Id="R618e78f9a9e8412f" /><Relationship Type="http://schemas.openxmlformats.org/officeDocument/2006/relationships/notesMaster" Target="/ppt/notesMasters/notesMaster1.xml" Id="R35a8ff0ceec44dec" /></Relationships>
</file>

<file path=ppt/notesSlides/_rels/notesSlide14.xml.rels>&#65279;<?xml version="1.0" encoding="utf-8"?><Relationships xmlns="http://schemas.openxmlformats.org/package/2006/relationships"><Relationship Type="http://schemas.openxmlformats.org/officeDocument/2006/relationships/slide" Target="/ppt/slides/slide14.xml" Id="Rc0973e318adf476e" /><Relationship Type="http://schemas.openxmlformats.org/officeDocument/2006/relationships/notesMaster" Target="/ppt/notesMasters/notesMaster1.xml" Id="Rf89efaf025244b37" /></Relationships>
</file>

<file path=ppt/notesSlides/_rels/notesSlide15.xml.rels>&#65279;<?xml version="1.0" encoding="utf-8"?><Relationships xmlns="http://schemas.openxmlformats.org/package/2006/relationships"><Relationship Type="http://schemas.openxmlformats.org/officeDocument/2006/relationships/slide" Target="/ppt/slides/slide15.xml" Id="R5516b8e35b324546" /><Relationship Type="http://schemas.openxmlformats.org/officeDocument/2006/relationships/notesMaster" Target="/ppt/notesMasters/notesMaster1.xml" Id="R3a55de80f1d146cc" /></Relationships>
</file>

<file path=ppt/notesSlides/_rels/notesSlide16.xml.rels>&#65279;<?xml version="1.0" encoding="utf-8"?><Relationships xmlns="http://schemas.openxmlformats.org/package/2006/relationships"><Relationship Type="http://schemas.openxmlformats.org/officeDocument/2006/relationships/slide" Target="/ppt/slides/slide16.xml" Id="R49ee330bc43a48bc" /><Relationship Type="http://schemas.openxmlformats.org/officeDocument/2006/relationships/notesMaster" Target="/ppt/notesMasters/notesMaster1.xml" Id="Rcabea1bfdc8041de" /></Relationships>
</file>

<file path=ppt/notesSlides/_rels/notesSlide17.xml.rels>&#65279;<?xml version="1.0" encoding="utf-8"?><Relationships xmlns="http://schemas.openxmlformats.org/package/2006/relationships"><Relationship Type="http://schemas.openxmlformats.org/officeDocument/2006/relationships/slide" Target="/ppt/slides/slide17.xml" Id="R7077368e9c4045ea" /><Relationship Type="http://schemas.openxmlformats.org/officeDocument/2006/relationships/notesMaster" Target="/ppt/notesMasters/notesMaster1.xml" Id="R2ae3305058b54644" /></Relationships>
</file>

<file path=ppt/notesSlides/_rels/notesSlide18.xml.rels>&#65279;<?xml version="1.0" encoding="utf-8"?><Relationships xmlns="http://schemas.openxmlformats.org/package/2006/relationships"><Relationship Type="http://schemas.openxmlformats.org/officeDocument/2006/relationships/slide" Target="/ppt/slides/slide18.xml" Id="R6223377aaeaf4a3b" /><Relationship Type="http://schemas.openxmlformats.org/officeDocument/2006/relationships/notesMaster" Target="/ppt/notesMasters/notesMaster1.xml" Id="R4174def9adbb4077" /></Relationships>
</file>

<file path=ppt/notesSlides/_rels/notesSlide19.xml.rels>&#65279;<?xml version="1.0" encoding="utf-8"?><Relationships xmlns="http://schemas.openxmlformats.org/package/2006/relationships"><Relationship Type="http://schemas.openxmlformats.org/officeDocument/2006/relationships/slide" Target="/ppt/slides/slide19.xml" Id="Rb5a6136ddebe4f9c" /><Relationship Type="http://schemas.openxmlformats.org/officeDocument/2006/relationships/notesMaster" Target="/ppt/notesMasters/notesMaster1.xml" Id="R7c5d0fce0e9f47de" /></Relationships>
</file>

<file path=ppt/notesSlides/_rels/notesSlide20.xml.rels>&#65279;<?xml version="1.0" encoding="utf-8"?><Relationships xmlns="http://schemas.openxmlformats.org/package/2006/relationships"><Relationship Type="http://schemas.openxmlformats.org/officeDocument/2006/relationships/slide" Target="/ppt/slides/slide20.xml" Id="R4d9a65d123c946e7" /><Relationship Type="http://schemas.openxmlformats.org/officeDocument/2006/relationships/notesMaster" Target="/ppt/notesMasters/notesMaster1.xml" Id="R2e4d9e9ad3754bd1" /></Relationships>
</file>

<file path=ppt/notesSlides/_rels/notesSlide21.xml.rels>&#65279;<?xml version="1.0" encoding="utf-8"?><Relationships xmlns="http://schemas.openxmlformats.org/package/2006/relationships"><Relationship Type="http://schemas.openxmlformats.org/officeDocument/2006/relationships/slide" Target="/ppt/slides/slide21.xml" Id="Rb5b7de38008c4568" /><Relationship Type="http://schemas.openxmlformats.org/officeDocument/2006/relationships/notesMaster" Target="/ppt/notesMasters/notesMaster1.xml" Id="Rb47eff4aa8b6490c" /></Relationships>
</file>

<file path=ppt/notesSlides/_rels/notesSlide22.xml.rels>&#65279;<?xml version="1.0" encoding="utf-8"?><Relationships xmlns="http://schemas.openxmlformats.org/package/2006/relationships"><Relationship Type="http://schemas.openxmlformats.org/officeDocument/2006/relationships/slide" Target="/ppt/slides/slide22.xml" Id="R7389aef710404699" /><Relationship Type="http://schemas.openxmlformats.org/officeDocument/2006/relationships/notesMaster" Target="/ppt/notesMasters/notesMaster1.xml" Id="R9abece5a4ce3485e" /></Relationships>
</file>

<file path=ppt/notesSlides/_rels/notesSlide23.xml.rels>&#65279;<?xml version="1.0" encoding="utf-8"?><Relationships xmlns="http://schemas.openxmlformats.org/package/2006/relationships"><Relationship Type="http://schemas.openxmlformats.org/officeDocument/2006/relationships/slide" Target="/ppt/slides/slide23.xml" Id="Rc0d87d5f59c44cfa" /><Relationship Type="http://schemas.openxmlformats.org/officeDocument/2006/relationships/notesMaster" Target="/ppt/notesMasters/notesMaster1.xml" Id="R5073dfdbe911483f" /></Relationships>
</file>

<file path=ppt/notesSlides/_rels/notesSlide24.xml.rels>&#65279;<?xml version="1.0" encoding="utf-8"?><Relationships xmlns="http://schemas.openxmlformats.org/package/2006/relationships"><Relationship Type="http://schemas.openxmlformats.org/officeDocument/2006/relationships/slide" Target="/ppt/slides/slide24.xml" Id="R2a1a30b93cbf4954" /><Relationship Type="http://schemas.openxmlformats.org/officeDocument/2006/relationships/notesMaster" Target="/ppt/notesMasters/notesMaster1.xml" Id="R1b4af8d3e87a41ee" /></Relationships>
</file>

<file path=ppt/notesSlides/_rels/notesSlide25.xml.rels>&#65279;<?xml version="1.0" encoding="utf-8"?><Relationships xmlns="http://schemas.openxmlformats.org/package/2006/relationships"><Relationship Type="http://schemas.openxmlformats.org/officeDocument/2006/relationships/slide" Target="/ppt/slides/slide25.xml" Id="R6ca0065056294c01" /><Relationship Type="http://schemas.openxmlformats.org/officeDocument/2006/relationships/notesMaster" Target="/ppt/notesMasters/notesMaster1.xml" Id="Ra8658b093a7f4ecd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eb54f6bc2f8e4aab" /><Relationship Type="http://schemas.openxmlformats.org/officeDocument/2006/relationships/image" Target="/ppt/media/image.png" Id="Rdd7895ed66164c29" /><Relationship Type="http://schemas.openxmlformats.org/officeDocument/2006/relationships/image" Target="/ppt/media/image2.png" Id="R69b7a489264040e7" /><Relationship Type="http://schemas.openxmlformats.org/officeDocument/2006/relationships/image" Target="/ppt/media/image.jpeg" Id="R377b51642f5545fe" /></Relationships>
</file>

<file path=ppt/slideLayouts/_rels/slideLayout2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600cda4fa97347a3" /></Relationships>
</file>

<file path=ppt/slideLayouts/slideLayout1.xml><?xml version="1.0" encoding="utf-8"?>
<p:sldLayout xmlns:p="http://schemas.openxmlformats.org/presentationml/2006/main" preserve="1">
  <p:cSld name="Default">
    <p:bg>
      <p:bgPr>
        <a:blipFill xmlns:a="http://schemas.openxmlformats.org/drawingml/2006/main" rotWithShape="0">
          <a:blip xmlns:r="http://schemas.openxmlformats.org/officeDocument/2006/relationships" r:embed="Rdd7895ed66164c29"/>
          <a:stretch/>
        </a:blip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A61F82E-79D3-41BA-891F-3EE6703D1D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0" y="6120"/>
            <a:ext cx="8567640" cy="6267600"/>
          </a:xfrm>
          <a:prstGeom xmlns:a="http://schemas.openxmlformats.org/drawingml/2006/main" prst="rect">
            <a:avLst/>
          </a:prstGeom>
          <a:blipFill xmlns:a="http://schemas.openxmlformats.org/drawingml/2006/main" rotWithShape="0">
            <a:blip xmlns:r="http://schemas.openxmlformats.org/officeDocument/2006/relationships" r:embed="R69b7a489264040e7"/>
            <a:srcRect l="0" t="0" r="0" b="0"/>
            <a:stretch/>
          </a:blip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46800" rIns="90000" bIns="4680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4BF92E3-0924-4BD0-A299-25AEE62A86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474480" y="1482480"/>
            <a:ext cx="8669520" cy="8568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3399"/>
          </a:solid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38880" rIns="90000" bIns="3888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F71FDD29-9F90-4B4D-A77E-EC11B7FF243B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533160" y="234720"/>
            <a:ext cx="7772400" cy="113688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b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6000" b="0" u="none">
                <a:solidFill>
                  <a:srgbClr val="00FFFF"/>
                </a:solidFill>
                <a:latin typeface="Arial"/>
                <a:ea typeface="Arial"/>
                <a:cs typeface="Arial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6000" b="0" u="none">
                <a:solidFill>
                  <a:srgbClr val="00FFFF"/>
                </a:solidFill>
                <a:latin typeface="Arial"/>
                <a:ea typeface="Arial"/>
                <a:cs typeface="Arial"/>
              </a:rPr>
              <a:t>Click to edit the title text format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C5E6BD4F-7B48-48DE-A00A-F8D14F16EA33}"/>
              </a:ext>
            </a:extLst>
          </p:cNvPr>
          <p:cNvSpPr>
            <a:spLocks xmlns:a="http://schemas.openxmlformats.org/drawingml/2006/main" noGrp="1"/>
          </p:cNvSpPr>
          <p:nvPr>
            <p:ph type="body" idx="0"/>
          </p:nvPr>
        </p:nvSpPr>
        <p:spPr>
          <a:xfrm xmlns:a="http://schemas.openxmlformats.org/drawingml/2006/main">
            <a:off x="533160" y="1701360"/>
            <a:ext cx="7772400" cy="408924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t">
            <a:normAutofit fontScale="62500" lnSpcReduction="19999"/>
          </a:bodyPr>
          <a:lstStyle xmlns:a="http://schemas.openxmlformats.org/drawingml/2006/main">
            <a:lvl1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1pPr>
            <a:lvl2pPr marL="343080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2pPr>
            <a:lvl3pPr marL="343080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3pPr>
            <a:lvl4pPr marL="343080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4pPr>
            <a:lvl5pPr marL="343080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5pPr>
            <a:lvl6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6pPr>
            <a:lvl7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7pPr>
          </a:lstStyle>
          <a:p xmlns:a="http://schemas.openxmlformats.org/drawingml/2006/main">
            <a: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Click to edit the outline text format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1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Second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2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Third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3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Fourth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4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Fifth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5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Sixth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6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Seventh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7" name="PlaceHolder 3">
            <a:extLst xmlns:a="http://schemas.openxmlformats.org/drawingml/2006/main">
              <a:ext uri="{FF2B5EF4-FFF2-40B4-BE49-F238E27FC236}">
                <a16:creationId xmlns:a16="http://schemas.microsoft.com/office/drawing/2014/main" id="{5D8EB658-0FC8-4DC8-BA0F-A31C200ECD45}"/>
              </a:ext>
            </a:extLst>
          </p:cNvPr>
          <p:cNvSpPr>
            <a:spLocks xmlns:a="http://schemas.openxmlformats.org/drawingml/2006/main" noGrp="1"/>
          </p:cNvSpPr>
          <p:nvPr>
            <p:ph type="dt" idx="1"/>
          </p:nvPr>
        </p:nvSpPr>
        <p:spPr>
          <a:xfrm xmlns:a="http://schemas.openxmlformats.org/drawingml/2006/main">
            <a:off x="685440" y="6324480"/>
            <a:ext cx="190476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&lt;date/time&gt;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8" name="PlaceHolder 4">
            <a:extLst xmlns:a="http://schemas.openxmlformats.org/drawingml/2006/main">
              <a:ext uri="{FF2B5EF4-FFF2-40B4-BE49-F238E27FC236}">
                <a16:creationId xmlns:a16="http://schemas.microsoft.com/office/drawing/2014/main" id="{D24E8DE9-0089-4FEC-82A2-BA46DE427DCC}"/>
              </a:ext>
            </a:extLst>
          </p:cNvPr>
          <p:cNvSpPr>
            <a:spLocks xmlns:a="http://schemas.openxmlformats.org/drawingml/2006/main" noGrp="1"/>
          </p:cNvSpPr>
          <p:nvPr>
            <p:ph type="ftr" idx="2"/>
          </p:nvPr>
        </p:nvSpPr>
        <p:spPr>
          <a:xfrm xmlns:a="http://schemas.openxmlformats.org/drawingml/2006/main">
            <a:off x="3123720" y="6324480"/>
            <a:ext cx="289548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&lt;footer&gt;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9" name="PlaceHolder 5">
            <a:extLst xmlns:a="http://schemas.openxmlformats.org/drawingml/2006/main">
              <a:ext uri="{FF2B5EF4-FFF2-40B4-BE49-F238E27FC236}">
                <a16:creationId xmlns:a16="http://schemas.microsoft.com/office/drawing/2014/main" id="{9B6F04CF-B790-4CB2-80D7-82130F11D760}"/>
              </a:ext>
            </a:extLst>
          </p:cNvPr>
          <p:cNvSpPr>
            <a:spLocks xmlns:a="http://schemas.openxmlformats.org/drawingml/2006/main" noGrp="1"/>
          </p:cNvSpPr>
          <p:nvPr>
            <p:ph type="sldNum" idx="3"/>
          </p:nvPr>
        </p:nvSpPr>
        <p:spPr>
          <a:xfrm xmlns:a="http://schemas.openxmlformats.org/drawingml/2006/main">
            <a:off x="6553080" y="6324480"/>
            <a:ext cx="190512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AA80E352-D04A-473A-82F5-560D8BA13BE5}" type="slidenum"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&lt;number&gt;</a:t>
            </a:fld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pic>
        <p:nvPicPr>
          <p:cNvPr id="18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377b51642f5545fe"/>
          <a:stretch xmlns:a="http://schemas.openxmlformats.org/drawingml/2006/main"/>
        </p:blipFill>
        <p:spPr>
          <a:xfrm xmlns:a="http://schemas.openxmlformats.org/drawingml/2006/main">
            <a:off x="8675640" y="6237000"/>
            <a:ext cx="468360" cy="621000"/>
          </a:xfrm>
          <a:prstGeom xmlns:a="http://schemas.openxmlformats.org/drawingml/2006/main" prst="rect">
            <a:avLst/>
          </a:prstGeom>
          <a:ln xmlns:a="http://schemas.openxmlformats.org/drawingml/2006/main" w="38160">
            <a:noFill/>
          </a:ln>
        </p:spPr>
      </p:pic>
    </p:spTree>
  </p:cSld>
</p:sldLayout>
</file>

<file path=ppt/slideLayouts/slideLayout2.xml><?xml version="1.0" encoding="utf-8"?>
<p:sldLayout xmlns:p="http://schemas.openxmlformats.org/presentationml/2006/main" type="blank">
  <p:cSld name="Scripture 16:9"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9199d54b13ab40da" /><Relationship Type="http://schemas.openxmlformats.org/officeDocument/2006/relationships/slideLayout" Target="/ppt/slideLayouts/slideLayout1.xml" Id="Rb5431b4e7b074e91" /><Relationship Type="http://schemas.openxmlformats.org/officeDocument/2006/relationships/slideLayout" Target="/ppt/slideLayouts/slideLayout2.xml" Id="R2b8431c701b446c8" /></Relationships>
</file>

<file path=ppt/slideMasters/slideMaster1.xml><?xml version="1.0" encoding="utf-8"?>
<p:sldMaster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b5431b4e7b074e91"/>
    <p:sldLayoutId xmlns:r="http://schemas.openxmlformats.org/officeDocument/2006/relationships" id="2147483650" r:id="R2b8431c701b446c8"/>
  </p:sldLayoutIdLst>
</p:sldMaster>
</file>

<file path=ppt/slideMasters/theme/theme2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2add6e4388b348e3" /><Relationship Type="http://schemas.openxmlformats.org/officeDocument/2006/relationships/notesSlide" Target="/ppt/notesSlides/notesSlide1.xml" Id="Re4e45bf9f9414237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b72f3ac8fbb4ee5" /><Relationship Type="http://schemas.openxmlformats.org/officeDocument/2006/relationships/notesSlide" Target="/ppt/notesSlides/notesSlide2.xml" Id="R2654d9f3476340e8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c1b85453bba460f" /><Relationship Type="http://schemas.openxmlformats.org/officeDocument/2006/relationships/notesSlide" Target="/ppt/notesSlides/notesSlide3.xml" Id="R7b7202030c5d4f75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d860e55c1a14a95" /><Relationship Type="http://schemas.openxmlformats.org/officeDocument/2006/relationships/notesSlide" Target="/ppt/notesSlides/notesSlide4.xml" Id="Rbdb7badcd2f84287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4ea54792d6d4299" /><Relationship Type="http://schemas.openxmlformats.org/officeDocument/2006/relationships/notesSlide" Target="/ppt/notesSlides/notesSlide5.xml" Id="R89989cc1141d4768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ac09723811b4ff6" /><Relationship Type="http://schemas.openxmlformats.org/officeDocument/2006/relationships/notesSlide" Target="/ppt/notesSlides/notesSlide6.xml" Id="R0e956a5eefd04d01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108ca8f7fe14d61" /><Relationship Type="http://schemas.openxmlformats.org/officeDocument/2006/relationships/notesSlide" Target="/ppt/notesSlides/notesSlide7.xml" Id="R2688bb2c78df4ad1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873eddfb91141d1" /><Relationship Type="http://schemas.openxmlformats.org/officeDocument/2006/relationships/notesSlide" Target="/ppt/notesSlides/notesSlide8.xml" Id="Rf768c6b55fa6447d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e5379a1d7be40a9" /><Relationship Type="http://schemas.openxmlformats.org/officeDocument/2006/relationships/notesSlide" Target="/ppt/notesSlides/notesSlide9.xml" Id="Rd82b8d4e6d524bf4" /></Relationships>
</file>

<file path=ppt/slides/_rels/slide1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e3106b00d53d44e2" /><Relationship Type="http://schemas.openxmlformats.org/officeDocument/2006/relationships/notesSlide" Target="/ppt/notesSlides/notesSlide10.xml" Id="R76643a0d035a4248" /></Relationships>
</file>

<file path=ppt/slides/_rels/slide1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291098cf1a3d42c4" /><Relationship Type="http://schemas.openxmlformats.org/officeDocument/2006/relationships/notesSlide" Target="/ppt/notesSlides/notesSlide11.xml" Id="Re8028b7089c243e0" /></Relationships>
</file>

<file path=ppt/slides/_rels/slide1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f32abe6c8954824" /><Relationship Type="http://schemas.openxmlformats.org/officeDocument/2006/relationships/notesSlide" Target="/ppt/notesSlides/notesSlide12.xml" Id="R239576f4f0214464" /></Relationships>
</file>

<file path=ppt/slides/_rels/slide1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0579b5253b14cc8" /><Relationship Type="http://schemas.openxmlformats.org/officeDocument/2006/relationships/notesSlide" Target="/ppt/notesSlides/notesSlide13.xml" Id="Ra169f91addf34f15" /></Relationships>
</file>

<file path=ppt/slides/_rels/slide1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3ac9d7a12e14c5d" /><Relationship Type="http://schemas.openxmlformats.org/officeDocument/2006/relationships/notesSlide" Target="/ppt/notesSlides/notesSlide14.xml" Id="Rf9ba96f5646044fb" /></Relationships>
</file>

<file path=ppt/slides/_rels/slide1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d750c1e28d145f0" /><Relationship Type="http://schemas.openxmlformats.org/officeDocument/2006/relationships/notesSlide" Target="/ppt/notesSlides/notesSlide15.xml" Id="R405ba3aa6a05480e" /></Relationships>
</file>

<file path=ppt/slides/_rels/slide1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2e8be16b48f7479c" /><Relationship Type="http://schemas.openxmlformats.org/officeDocument/2006/relationships/notesSlide" Target="/ppt/notesSlides/notesSlide16.xml" Id="Rea8582cdf4ff4f4f" /></Relationships>
</file>

<file path=ppt/slides/_rels/slide1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a7872cfdd674e32" /><Relationship Type="http://schemas.openxmlformats.org/officeDocument/2006/relationships/notesSlide" Target="/ppt/notesSlides/notesSlide17.xml" Id="R5590f8f8a9fe4063" /></Relationships>
</file>

<file path=ppt/slides/_rels/slide1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6753af1906744cd" /><Relationship Type="http://schemas.openxmlformats.org/officeDocument/2006/relationships/notesSlide" Target="/ppt/notesSlides/notesSlide18.xml" Id="Rfa6eac525775436a" /></Relationships>
</file>

<file path=ppt/slides/_rels/slide1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a2e189c148249c0" /><Relationship Type="http://schemas.openxmlformats.org/officeDocument/2006/relationships/notesSlide" Target="/ppt/notesSlides/notesSlide19.xml" Id="R5fee703e20b64a8f" /></Relationships>
</file>

<file path=ppt/slides/_rels/slide2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c11ef51910f04044" /><Relationship Type="http://schemas.openxmlformats.org/officeDocument/2006/relationships/notesSlide" Target="/ppt/notesSlides/notesSlide20.xml" Id="Ree8493b75f704416" /></Relationships>
</file>

<file path=ppt/slides/_rels/slide2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23156541027f462b" /><Relationship Type="http://schemas.openxmlformats.org/officeDocument/2006/relationships/notesSlide" Target="/ppt/notesSlides/notesSlide21.xml" Id="Re83bb4231b284660" /></Relationships>
</file>

<file path=ppt/slides/_rels/slide2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7bc92a13a944677" /><Relationship Type="http://schemas.openxmlformats.org/officeDocument/2006/relationships/notesSlide" Target="/ppt/notesSlides/notesSlide22.xml" Id="R7b6f9cfdefb74070" /></Relationships>
</file>

<file path=ppt/slides/_rels/slide2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676c8d397b54dbe" /><Relationship Type="http://schemas.openxmlformats.org/officeDocument/2006/relationships/notesSlide" Target="/ppt/notesSlides/notesSlide23.xml" Id="R5155d18cab474f72" /></Relationships>
</file>

<file path=ppt/slides/_rels/slide2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a7dda4a1fb049b2" /><Relationship Type="http://schemas.openxmlformats.org/officeDocument/2006/relationships/notesSlide" Target="/ppt/notesSlides/notesSlide24.xml" Id="R11baddb045644094" /></Relationships>
</file>

<file path=ppt/slides/_rels/slide2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a8a338ff6754e3e" /><Relationship Type="http://schemas.openxmlformats.org/officeDocument/2006/relationships/notesSlide" Target="/ppt/notesSlides/notesSlide25.xml" Id="Rb01f0e7b01a74d13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45869DB6-ADD5-47AC-9A4E-33A89AB59B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14350"/>
            <a:ext cx="10668000" cy="1104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/>
            <a:r>
              <a:rPr sz="4200" b="1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箴言第18章</a:t>
            </a:r>
          </a:p>
          <a:p xmlns:a="http://schemas.openxmlformats.org/drawingml/2006/main">
            <a:pPr algn="ctr"/>
            <a:r>
              <a:rPr sz="20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Proverbs 18 · KJV</a:t>
            </a:r>
          </a:p>
        </p:txBody>
      </p:sp>
    </p:spTree>
    <p:extLst>
      <p:ext uri="{BB962C8B-B14F-4D97-AF65-F5344CB8AC3E}">
        <p14:creationId xmlns:p14="http://schemas.microsoft.com/office/powerpoint/2010/main" val="576743962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18:1  |  Proverbs 18:1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與眾寡合的，獨自尋求心願， 並惱恨一切真智慧。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Through desire a man, having separated himself, seeketh and intermeddleth with all wisdom.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18:2  |  Proverbs 18:2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愚昧人不喜愛明哲， 只喜愛顯露心意。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 fool hath no delight in understanding, but that his heart may discover itself.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18:3  |  Proverbs 18:3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惡人來，藐視隨來； 羞恥到，辱罵同到。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When the wicked cometh, then cometh also contempt, and with ignominy reproach.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18:4  |  Proverbs 18:4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人口中的言語如同深水； 智慧的泉源好像湧流的河水。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words of a man’s mouth are as deep waters, and the wellspring of wisdom as a flowing brook.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18:5  |  Proverbs 18:5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瞻徇惡人的情面， 偏斷義人的案件，都為不善。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It is not good to accept the person of the wicked, to overthrow the righteous in judgment.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18:6  |  Proverbs 18:6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愚昧人張嘴啟爭端， 開口招鞭打。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 fool’s lips enter into contention, and his mouth calleth for strokes.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18:7  |  Proverbs 18:7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愚昧人的口自取敗壞； 他的嘴是他生命的網羅。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 fool’s mouth is his destruction, and his lips are the snare of his soul.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18:8  |  Proverbs 18:8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傳舌人的言語如同美食， 深入人的心腹。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words of a talebearer are as wounds, and they go down into the innermost parts of the belly.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18:9  |  Proverbs 18:9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做工懈怠的， 與浪費人為弟兄。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He also that is slothful in his work is brother to him that is a great waster.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18:10  |  Proverbs 18:10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耶和華的名是堅固臺； 義人奔入便得安穩。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name of the LORD is a strong tower: the righteous runneth into it, and is safe.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18:11  |  Proverbs 18:11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富足人的財物是他的堅城， 在他心想，猶如高牆。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rich man’s wealth is his strong city, and as an high wall in his own conceit.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18:12  |  Proverbs 18:12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敗壞之先，人心驕傲； 尊榮以前，必有謙卑。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Before destruction the heart of man is haughty, and before honour is humility.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18:13  |  Proverbs 18:13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未曾聽完先回答的， 便是他的愚昧和羞辱。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He that answereth a matter before he heareth it, it is folly and shame unto him.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18:14  |  Proverbs 18:14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人有疾病，心能忍耐； 心靈憂傷，誰能承當呢？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spirit of a man will sustain his infirmity; but a wounded spirit who can bear?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18:15  |  Proverbs 18:15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聰明人的心得知識； 智慧人的耳求知識。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heart of the prudent getteth knowledge; and the ear of the wise seeketh knowledge.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18:16  |  Proverbs 18:16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人的禮物為他開路， 引他到高位的人面前。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 man’s gift maketh room for him, and bringeth him before great men.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18:17  |  Proverbs 18:17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先訴情由的，似乎有理； 但鄰舍來到，就察出實情。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He that is first in his own cause seemeth just; but his neighbour cometh and searcheth him.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18:18  |  Proverbs 18:18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掣籤能止息爭競， 也能解散強勝的人。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lot causeth contentions to cease, and parteth between the mighty.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18:19  |  Proverbs 18:19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弟兄結怨，[勸他和好]，比取堅固城還難； [這樣的]爭競如同堅寨的門閂。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 brother offended is harder to be won than a strong city: and their contentions are like the bars of a castle.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18:20  |  Proverbs 18:20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人口中所結的果子，必充滿肚腹； 他嘴所出的，必使他飽足。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 man’s belly shall be satisfied with the fruit of his mouth; and with the increase of his lips shall he be filled.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18:21  |  Proverbs 18:21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生死在舌頭的權下， 喜愛它的，必吃它所結的果子。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Death and life are in the power of the tongue: and they that love it shall eat the fruit thereof.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18:22  |  Proverbs 18:22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得着[賢]妻的，是得着好處， 也是蒙了耶和華的恩惠。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Whoso findeth a wife findeth a good thing, and obtaineth favour of the LORD.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18:23  |  Proverbs 18:23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貧窮人說哀求的話； 富足人用威嚇的話回答。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poor useth intreaties; but the rich answereth roughly.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18:24  |  Proverbs 18:24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濫交朋友的，自取敗壞； 但有一朋友比弟兄更親密。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 man that hath friends must shew himself friendly: and there is a friend that sticketh closer than a brother.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theme/theme1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2026-08-26T10:34:33.3760000Z</dcterms:created>
  <dcterms:modified xsi:type="dcterms:W3CDTF">2026-08-26T10:34:33.3760000Z</dcterms:modified>
</coreProperties>
</file>