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5271a04e79f44b2" /><Relationship Type="http://schemas.openxmlformats.org/officeDocument/2006/relationships/extended-properties" Target="/docProps/app.xml" Id="R721c1059ad744444" /><Relationship Type="http://schemas.openxmlformats.org/officeDocument/2006/relationships/officeDocument" Target="/ppt/presentation.xml" Id="Rd5bbf1398199495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c593006966e49ed"/>
  </p:sldMasterIdLst>
  <p:notesMasterIdLst>
    <p:notesMasterId xmlns:r="http://schemas.openxmlformats.org/officeDocument/2006/relationships" r:id="R3891b77c068a4c2a"/>
  </p:notesMasterIdLst>
  <p:sldIdLst>
    <p:sldId xmlns:r="http://schemas.openxmlformats.org/officeDocument/2006/relationships" id="256" r:id="R6a1c96f26c1d4d81"/>
    <p:sldId xmlns:r="http://schemas.openxmlformats.org/officeDocument/2006/relationships" id="257" r:id="R26d823673e2e471b"/>
    <p:sldId xmlns:r="http://schemas.openxmlformats.org/officeDocument/2006/relationships" id="258" r:id="Ra147bf0e9703478c"/>
    <p:sldId xmlns:r="http://schemas.openxmlformats.org/officeDocument/2006/relationships" id="259" r:id="Rb6bc46c10ba443ea"/>
    <p:sldId xmlns:r="http://schemas.openxmlformats.org/officeDocument/2006/relationships" id="260" r:id="R840ea70b09794d83"/>
    <p:sldId xmlns:r="http://schemas.openxmlformats.org/officeDocument/2006/relationships" id="261" r:id="Rc4320689d98d4372"/>
    <p:sldId xmlns:r="http://schemas.openxmlformats.org/officeDocument/2006/relationships" id="262" r:id="R2903c8d95eb045d5"/>
    <p:sldId xmlns:r="http://schemas.openxmlformats.org/officeDocument/2006/relationships" id="263" r:id="R3368cc261f7f4a7a"/>
    <p:sldId xmlns:r="http://schemas.openxmlformats.org/officeDocument/2006/relationships" id="264" r:id="R3e55194ea2434a86"/>
    <p:sldId xmlns:r="http://schemas.openxmlformats.org/officeDocument/2006/relationships" id="265" r:id="Rc79b6e5f9e924b2d"/>
    <p:sldId xmlns:r="http://schemas.openxmlformats.org/officeDocument/2006/relationships" id="266" r:id="Re167d924c23443de"/>
    <p:sldId xmlns:r="http://schemas.openxmlformats.org/officeDocument/2006/relationships" id="267" r:id="R41ceefcc37774d12"/>
    <p:sldId xmlns:r="http://schemas.openxmlformats.org/officeDocument/2006/relationships" id="268" r:id="Ra1d6409fea21434b"/>
    <p:sldId xmlns:r="http://schemas.openxmlformats.org/officeDocument/2006/relationships" id="269" r:id="R801e84ecaaf74c09"/>
    <p:sldId xmlns:r="http://schemas.openxmlformats.org/officeDocument/2006/relationships" id="270" r:id="Rfa6ebc3ae6154389"/>
    <p:sldId xmlns:r="http://schemas.openxmlformats.org/officeDocument/2006/relationships" id="271" r:id="R259c76edfd6246ae"/>
    <p:sldId xmlns:r="http://schemas.openxmlformats.org/officeDocument/2006/relationships" id="272" r:id="Rca897f2002424f10"/>
    <p:sldId xmlns:r="http://schemas.openxmlformats.org/officeDocument/2006/relationships" id="273" r:id="R592d3e3298a4481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2a6ec4204e84c9c" /><Relationship Type="http://schemas.openxmlformats.org/officeDocument/2006/relationships/slideMaster" Target="/ppt/slideMasters/slideMaster1.xml" Id="R9c593006966e49ed" /><Relationship Type="http://schemas.openxmlformats.org/officeDocument/2006/relationships/notesMaster" Target="/ppt/notesMasters/notesMaster1.xml" Id="R3891b77c068a4c2a" /><Relationship Type="http://schemas.openxmlformats.org/officeDocument/2006/relationships/presProps" Target="/ppt/presProps.xml" Id="R38a228be897e4ba5" /><Relationship Type="http://schemas.openxmlformats.org/officeDocument/2006/relationships/tableStyles" Target="/ppt/tableStyles.xml" Id="R445abfac342442c7" /><Relationship Type="http://schemas.openxmlformats.org/officeDocument/2006/relationships/slide" Target="/ppt/slides/slide1.xml" Id="R6a1c96f26c1d4d81" /><Relationship Type="http://schemas.openxmlformats.org/officeDocument/2006/relationships/slide" Target="/ppt/slides/slide2.xml" Id="R26d823673e2e471b" /><Relationship Type="http://schemas.openxmlformats.org/officeDocument/2006/relationships/slide" Target="/ppt/slides/slide3.xml" Id="Ra147bf0e9703478c" /><Relationship Type="http://schemas.openxmlformats.org/officeDocument/2006/relationships/slide" Target="/ppt/slides/slide4.xml" Id="Rb6bc46c10ba443ea" /><Relationship Type="http://schemas.openxmlformats.org/officeDocument/2006/relationships/slide" Target="/ppt/slides/slide5.xml" Id="R840ea70b09794d83" /><Relationship Type="http://schemas.openxmlformats.org/officeDocument/2006/relationships/slide" Target="/ppt/slides/slide6.xml" Id="Rc4320689d98d4372" /><Relationship Type="http://schemas.openxmlformats.org/officeDocument/2006/relationships/slide" Target="/ppt/slides/slide7.xml" Id="R2903c8d95eb045d5" /><Relationship Type="http://schemas.openxmlformats.org/officeDocument/2006/relationships/slide" Target="/ppt/slides/slide8.xml" Id="R3368cc261f7f4a7a" /><Relationship Type="http://schemas.openxmlformats.org/officeDocument/2006/relationships/slide" Target="/ppt/slides/slide9.xml" Id="R3e55194ea2434a86" /><Relationship Type="http://schemas.openxmlformats.org/officeDocument/2006/relationships/slide" Target="/ppt/slides/slide10.xml" Id="Rc79b6e5f9e924b2d" /><Relationship Type="http://schemas.openxmlformats.org/officeDocument/2006/relationships/slide" Target="/ppt/slides/slide11.xml" Id="Re167d924c23443de" /><Relationship Type="http://schemas.openxmlformats.org/officeDocument/2006/relationships/slide" Target="/ppt/slides/slide12.xml" Id="R41ceefcc37774d12" /><Relationship Type="http://schemas.openxmlformats.org/officeDocument/2006/relationships/slide" Target="/ppt/slides/slide13.xml" Id="Ra1d6409fea21434b" /><Relationship Type="http://schemas.openxmlformats.org/officeDocument/2006/relationships/slide" Target="/ppt/slides/slide14.xml" Id="R801e84ecaaf74c09" /><Relationship Type="http://schemas.openxmlformats.org/officeDocument/2006/relationships/slide" Target="/ppt/slides/slide15.xml" Id="Rfa6ebc3ae6154389" /><Relationship Type="http://schemas.openxmlformats.org/officeDocument/2006/relationships/slide" Target="/ppt/slides/slide16.xml" Id="R259c76edfd6246ae" /><Relationship Type="http://schemas.openxmlformats.org/officeDocument/2006/relationships/slide" Target="/ppt/slides/slide17.xml" Id="Rca897f2002424f10" /><Relationship Type="http://schemas.openxmlformats.org/officeDocument/2006/relationships/slide" Target="/ppt/slides/slide18.xml" Id="R592d3e3298a4481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859c8e7b10e4b4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9cba8d89154461d" /><Relationship Type="http://schemas.openxmlformats.org/officeDocument/2006/relationships/notesMaster" Target="/ppt/notesMasters/notesMaster1.xml" Id="R0e2af7f5a9ba4a0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4ad2060c15d4e87" /><Relationship Type="http://schemas.openxmlformats.org/officeDocument/2006/relationships/notesMaster" Target="/ppt/notesMasters/notesMaster1.xml" Id="Rf3ec097ff0b9475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c4db1e967d74653" /><Relationship Type="http://schemas.openxmlformats.org/officeDocument/2006/relationships/notesMaster" Target="/ppt/notesMasters/notesMaster1.xml" Id="Rb51682de56bc474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bea549557894f1f" /><Relationship Type="http://schemas.openxmlformats.org/officeDocument/2006/relationships/notesMaster" Target="/ppt/notesMasters/notesMaster1.xml" Id="Rb1ad9e0e423b41a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7b515b242a84d77" /><Relationship Type="http://schemas.openxmlformats.org/officeDocument/2006/relationships/notesMaster" Target="/ppt/notesMasters/notesMaster1.xml" Id="R53440a316bcd496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c4c3090c7d14443" /><Relationship Type="http://schemas.openxmlformats.org/officeDocument/2006/relationships/notesMaster" Target="/ppt/notesMasters/notesMaster1.xml" Id="R8cc41d311f26476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c1123be060f47aa" /><Relationship Type="http://schemas.openxmlformats.org/officeDocument/2006/relationships/notesMaster" Target="/ppt/notesMasters/notesMaster1.xml" Id="R4052ed4521b34cf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80c9c59a57a477d" /><Relationship Type="http://schemas.openxmlformats.org/officeDocument/2006/relationships/notesMaster" Target="/ppt/notesMasters/notesMaster1.xml" Id="R0b170e44f0f14c3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f49019f771a421e" /><Relationship Type="http://schemas.openxmlformats.org/officeDocument/2006/relationships/notesMaster" Target="/ppt/notesMasters/notesMaster1.xml" Id="R39ce14d099584c7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985b9057fd549ad" /><Relationship Type="http://schemas.openxmlformats.org/officeDocument/2006/relationships/notesMaster" Target="/ppt/notesMasters/notesMaster1.xml" Id="R0c79efa4f0da425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e74461d4d714f25" /><Relationship Type="http://schemas.openxmlformats.org/officeDocument/2006/relationships/notesMaster" Target="/ppt/notesMasters/notesMaster1.xml" Id="Re4e993fcfd2346a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004855ee14f4ecc" /><Relationship Type="http://schemas.openxmlformats.org/officeDocument/2006/relationships/notesMaster" Target="/ppt/notesMasters/notesMaster1.xml" Id="R233ff79602f541c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27310529ffe4d58" /><Relationship Type="http://schemas.openxmlformats.org/officeDocument/2006/relationships/notesMaster" Target="/ppt/notesMasters/notesMaster1.xml" Id="Rd2183235e8c0450b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f83d6a70cb84931" /><Relationship Type="http://schemas.openxmlformats.org/officeDocument/2006/relationships/notesMaster" Target="/ppt/notesMasters/notesMaster1.xml" Id="R8d83341a3da4479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53329cb2ba94e95" /><Relationship Type="http://schemas.openxmlformats.org/officeDocument/2006/relationships/notesMaster" Target="/ppt/notesMasters/notesMaster1.xml" Id="R468b39236d214e7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6c1a96733514601" /><Relationship Type="http://schemas.openxmlformats.org/officeDocument/2006/relationships/notesMaster" Target="/ppt/notesMasters/notesMaster1.xml" Id="R61bf625d3d694fa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63ff77f1c35459d" /><Relationship Type="http://schemas.openxmlformats.org/officeDocument/2006/relationships/notesMaster" Target="/ppt/notesMasters/notesMaster1.xml" Id="R55f7f8d83cf34a7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5b9d0fbe3ad47db" /><Relationship Type="http://schemas.openxmlformats.org/officeDocument/2006/relationships/notesMaster" Target="/ppt/notesMasters/notesMaster1.xml" Id="Rbb718830060e491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ff51841bb0c4727" /><Relationship Type="http://schemas.openxmlformats.org/officeDocument/2006/relationships/image" Target="/ppt/media/image.png" Id="Rd9fb892d68b1480c" /><Relationship Type="http://schemas.openxmlformats.org/officeDocument/2006/relationships/image" Target="/ppt/media/image2.png" Id="Rde772e8102ea4dd0" /><Relationship Type="http://schemas.openxmlformats.org/officeDocument/2006/relationships/image" Target="/ppt/media/image.jpeg" Id="R64f62ecbb39243d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c5a6bc6f252477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9fb892d68b1480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e772e8102ea4dd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4f62ecbb39243d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767503eb38f42ae" /><Relationship Type="http://schemas.openxmlformats.org/officeDocument/2006/relationships/slideLayout" Target="/ppt/slideLayouts/slideLayout1.xml" Id="Rd3c953ded15e4370" /><Relationship Type="http://schemas.openxmlformats.org/officeDocument/2006/relationships/slideLayout" Target="/ppt/slideLayouts/slideLayout2.xml" Id="R65c7c8d6a0b244b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3c953ded15e4370"/>
    <p:sldLayoutId xmlns:r="http://schemas.openxmlformats.org/officeDocument/2006/relationships" id="2147483650" r:id="R65c7c8d6a0b244b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0fcdd8a91049ec" /><Relationship Type="http://schemas.openxmlformats.org/officeDocument/2006/relationships/notesSlide" Target="/ppt/notesSlides/notesSlide1.xml" Id="Rfa540690a092481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aa9da215eb4a08" /><Relationship Type="http://schemas.openxmlformats.org/officeDocument/2006/relationships/notesSlide" Target="/ppt/notesSlides/notesSlide2.xml" Id="R58b03d41b4264b8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06110f21004d29" /><Relationship Type="http://schemas.openxmlformats.org/officeDocument/2006/relationships/notesSlide" Target="/ppt/notesSlides/notesSlide3.xml" Id="Rd9261320d787431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a7af7fdab5474b" /><Relationship Type="http://schemas.openxmlformats.org/officeDocument/2006/relationships/notesSlide" Target="/ppt/notesSlides/notesSlide4.xml" Id="Rf1d487d3fc2c4fe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42b67570b44ffd" /><Relationship Type="http://schemas.openxmlformats.org/officeDocument/2006/relationships/notesSlide" Target="/ppt/notesSlides/notesSlide5.xml" Id="R1d9d0445729b486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1b6240bce9440d" /><Relationship Type="http://schemas.openxmlformats.org/officeDocument/2006/relationships/notesSlide" Target="/ppt/notesSlides/notesSlide6.xml" Id="R5145459a0c6a4df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b55213930d459a" /><Relationship Type="http://schemas.openxmlformats.org/officeDocument/2006/relationships/notesSlide" Target="/ppt/notesSlides/notesSlide7.xml" Id="R0fcf09c355894a2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386577498d4741" /><Relationship Type="http://schemas.openxmlformats.org/officeDocument/2006/relationships/notesSlide" Target="/ppt/notesSlides/notesSlide8.xml" Id="Rf9748a9a8790467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a6ae86f6b64511" /><Relationship Type="http://schemas.openxmlformats.org/officeDocument/2006/relationships/notesSlide" Target="/ppt/notesSlides/notesSlide9.xml" Id="Rdcfe636aac1f4fe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6a870867c34f90" /><Relationship Type="http://schemas.openxmlformats.org/officeDocument/2006/relationships/notesSlide" Target="/ppt/notesSlides/notesSlide10.xml" Id="Rbf55a24b94b2491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63ae41a0024be6" /><Relationship Type="http://schemas.openxmlformats.org/officeDocument/2006/relationships/notesSlide" Target="/ppt/notesSlides/notesSlide11.xml" Id="R8ffd3d0dd1854e4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92f9b1e81d4a06" /><Relationship Type="http://schemas.openxmlformats.org/officeDocument/2006/relationships/notesSlide" Target="/ppt/notesSlides/notesSlide12.xml" Id="R827ca9202f1a47f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4b9b3ffdab498c" /><Relationship Type="http://schemas.openxmlformats.org/officeDocument/2006/relationships/notesSlide" Target="/ppt/notesSlides/notesSlide13.xml" Id="Rc9fe6c988dc74ea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e4422703d24088" /><Relationship Type="http://schemas.openxmlformats.org/officeDocument/2006/relationships/notesSlide" Target="/ppt/notesSlides/notesSlide14.xml" Id="R6f0987e2c5a1441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9d71713c0c4588" /><Relationship Type="http://schemas.openxmlformats.org/officeDocument/2006/relationships/notesSlide" Target="/ppt/notesSlides/notesSlide15.xml" Id="Rcca3da2af3c2402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2a4ba77cc0451c" /><Relationship Type="http://schemas.openxmlformats.org/officeDocument/2006/relationships/notesSlide" Target="/ppt/notesSlides/notesSlide16.xml" Id="R5fd388658bfb464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d87b054fe44bce" /><Relationship Type="http://schemas.openxmlformats.org/officeDocument/2006/relationships/notesSlide" Target="/ppt/notesSlides/notesSlide17.xml" Id="R349e8bf8b5854dd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f4091481304e3d" /><Relationship Type="http://schemas.openxmlformats.org/officeDocument/2006/relationships/notesSlide" Target="/ppt/notesSlides/notesSlide18.xml" Id="R349392dfd9c7447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詩篇第86章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86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86:1  |  Psalms 86:1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大衛的祈禱。 耶和華啊，求你側耳應允我， 因我是困苦窮乏的。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Prayer of David. Bow down thine ear, O LORD, hear me: for I am poor and needy.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86:2  |  Psalms 86:2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求你保存我的性命，因我是虔誠人。 我的神啊，求你拯救這倚靠你的僕人！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Preserve my soul; for I am holy: O thou my God, save thy servant that trusteth in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86:3  |  Psalms 86:3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主啊，求你憐憫我， 因我終日求告你。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merciful unto me, O Lord: for I cry unto thee daily.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86:4  |  Psalms 86:4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主啊，求你使僕人心裏歡喜， 因為我的心仰望你。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Rejoice the soul of thy servant: for unto thee, O Lord, do I lift up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86:5  |  Psalms 86:5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主啊，你本為良善，樂意饒恕人， 有豐盛的慈愛賜給凡求告你的人。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thou, Lord, art good, and ready to forgive; and plenteous in mercy unto all them that call upon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86:6  |  Psalms 86:6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耶和華啊，求你留心聽我的禱告， 垂聽我懇求的聲音。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ear, O LORD, unto my prayer; and attend to the voice of my supplications.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86:7  |  Psalms 86:7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我在患難之日要求告你， 因為你必應允我。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day of my trouble I will call upon thee: for thou wilt answer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86:8  |  Psalms 86:8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主啊，諸神之中沒有可比你的； 你的作為也無可比。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Among the gods there is none like unto thee, O Lord; neither are there any works like unto thy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86:9  |  Psalms 86:9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主啊，你所造的萬民都要來敬拜你； 他們也要榮耀你的名。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nations whom thou hast made shall come and worship before thee, O Lord; and shall glorify thy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86:10  |  Psalms 86:10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因你為大，且行奇妙的事； 惟獨你是神。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art great, and doest wondrous things: thou art God alone.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86:11  |  Psalms 86:11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耶和華啊，求你將你的道指教我； 我要照你的真理行； 求你使我專心敬畏你的名！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Teach me thy way, O LORD; I will walk in thy truth: unite my heart to fear thy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86:12  |  Psalms 86:12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主－我的神啊，我要一心稱讚你； 我要榮耀你的名，直到永遠。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praise thee, O Lord my God, with all my heart: and I will glorify thy name for evermore.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86:13  |  Psalms 86:13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因為，你向我發的慈愛是大的； 你救了我的靈魂免入極深的陰間。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great is thy mercy toward me: and thou hast delivered my soul from the lowest hell.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86:14  |  Psalms 86:14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神啊，驕傲的人起來攻擊我， 又有一黨強橫的人尋索我的命； 他們沒有將你放在眼中。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God, the proud are risen against me, and the assemblies of violent men have sought after my soul; and have not set thee before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86:15  |  Psalms 86:15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主啊，你是有憐憫有恩典的神， 不輕易發怒，並有豐盛的慈愛和誠實。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thou, O Lord, art a God full of compassion, and gracious, longsuffering, and plenteous in mercy and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86:16  |  Psalms 86:16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求你向我轉臉，憐恤我， 將你的力量賜給僕人，救你婢女的兒子。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turn unto me, and have mercy upon me; give thy strength unto thy servant, and save the son of thine handmaid.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86:17  |  Psalms 86:17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求你向我顯出恩待我的憑據， 叫恨我的人看見便羞愧， 因為你－耶和華幫助我，安慰我。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Shew me a token for good; that they which hate me may see it, and be ashamed: because thou, LORD, hast holpen me, and comforted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2026-08-26T10:31:31.9450000Z</dcterms:created>
  <dcterms:modified xsi:type="dcterms:W3CDTF">2026-08-26T10:31:31.9450000Z</dcterms:modified>
</coreProperties>
</file>