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c30a40089d64f90" /><Relationship Type="http://schemas.openxmlformats.org/officeDocument/2006/relationships/extended-properties" Target="/docProps/app.xml" Id="R85635f83da844d03" /><Relationship Type="http://schemas.openxmlformats.org/officeDocument/2006/relationships/officeDocument" Target="/ppt/presentation.xml" Id="R455930683f33428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036278603374150"/>
  </p:sldMasterIdLst>
  <p:notesMasterIdLst>
    <p:notesMasterId xmlns:r="http://schemas.openxmlformats.org/officeDocument/2006/relationships" r:id="R4d46dac938f14f4d"/>
  </p:notesMasterIdLst>
  <p:sldIdLst>
    <p:sldId xmlns:r="http://schemas.openxmlformats.org/officeDocument/2006/relationships" id="256" r:id="Rdc7fed8458474d37"/>
    <p:sldId xmlns:r="http://schemas.openxmlformats.org/officeDocument/2006/relationships" id="257" r:id="R90dc3ad617a44dce"/>
    <p:sldId xmlns:r="http://schemas.openxmlformats.org/officeDocument/2006/relationships" id="258" r:id="Rc3fd0b4fdb854cf7"/>
    <p:sldId xmlns:r="http://schemas.openxmlformats.org/officeDocument/2006/relationships" id="259" r:id="Radad31584c954da9"/>
    <p:sldId xmlns:r="http://schemas.openxmlformats.org/officeDocument/2006/relationships" id="260" r:id="Reaa763fc6f9747cd"/>
    <p:sldId xmlns:r="http://schemas.openxmlformats.org/officeDocument/2006/relationships" id="261" r:id="Rb4607a6b1db6422c"/>
    <p:sldId xmlns:r="http://schemas.openxmlformats.org/officeDocument/2006/relationships" id="262" r:id="R262ea8823b32440c"/>
    <p:sldId xmlns:r="http://schemas.openxmlformats.org/officeDocument/2006/relationships" id="263" r:id="R38ced8dd531b48fd"/>
    <p:sldId xmlns:r="http://schemas.openxmlformats.org/officeDocument/2006/relationships" id="264" r:id="R5bad6e80689f41a8"/>
    <p:sldId xmlns:r="http://schemas.openxmlformats.org/officeDocument/2006/relationships" id="265" r:id="Rc916b0c5732142cc"/>
    <p:sldId xmlns:r="http://schemas.openxmlformats.org/officeDocument/2006/relationships" id="266" r:id="R49b7d572e4d04f54"/>
    <p:sldId xmlns:r="http://schemas.openxmlformats.org/officeDocument/2006/relationships" id="267" r:id="R5120fa7533d14e54"/>
    <p:sldId xmlns:r="http://schemas.openxmlformats.org/officeDocument/2006/relationships" id="268" r:id="R76e20cb419714a12"/>
    <p:sldId xmlns:r="http://schemas.openxmlformats.org/officeDocument/2006/relationships" id="269" r:id="Redb5e2eb12d9429d"/>
    <p:sldId xmlns:r="http://schemas.openxmlformats.org/officeDocument/2006/relationships" id="270" r:id="Re9a18fa63b254aee"/>
    <p:sldId xmlns:r="http://schemas.openxmlformats.org/officeDocument/2006/relationships" id="271" r:id="R1e1c7b92f899430e"/>
    <p:sldId xmlns:r="http://schemas.openxmlformats.org/officeDocument/2006/relationships" id="272" r:id="R9fa602be037b4a1c"/>
    <p:sldId xmlns:r="http://schemas.openxmlformats.org/officeDocument/2006/relationships" id="273" r:id="R5c5e33ab5dbb455e"/>
    <p:sldId xmlns:r="http://schemas.openxmlformats.org/officeDocument/2006/relationships" id="274" r:id="R08d104f93b834187"/>
    <p:sldId xmlns:r="http://schemas.openxmlformats.org/officeDocument/2006/relationships" id="275" r:id="R5f150e51461f4c4c"/>
    <p:sldId xmlns:r="http://schemas.openxmlformats.org/officeDocument/2006/relationships" id="276" r:id="R0cac573845d0457a"/>
    <p:sldId xmlns:r="http://schemas.openxmlformats.org/officeDocument/2006/relationships" id="277" r:id="Rb016e6aa4d8d4123"/>
    <p:sldId xmlns:r="http://schemas.openxmlformats.org/officeDocument/2006/relationships" id="278" r:id="Rcfea1ba7e7154ab8"/>
    <p:sldId xmlns:r="http://schemas.openxmlformats.org/officeDocument/2006/relationships" id="279" r:id="R7bcc11b12c994750"/>
    <p:sldId xmlns:r="http://schemas.openxmlformats.org/officeDocument/2006/relationships" id="280" r:id="R6705c48f2b004c98"/>
    <p:sldId xmlns:r="http://schemas.openxmlformats.org/officeDocument/2006/relationships" id="281" r:id="R845959add410416a"/>
    <p:sldId xmlns:r="http://schemas.openxmlformats.org/officeDocument/2006/relationships" id="282" r:id="Rc3228b596ba8439c"/>
    <p:sldId xmlns:r="http://schemas.openxmlformats.org/officeDocument/2006/relationships" id="283" r:id="R3301e15182e24cdc"/>
    <p:sldId xmlns:r="http://schemas.openxmlformats.org/officeDocument/2006/relationships" id="284" r:id="Rd6245a257e0a4b94"/>
    <p:sldId xmlns:r="http://schemas.openxmlformats.org/officeDocument/2006/relationships" id="285" r:id="Rbb43a3ced0ad494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e3f2604d4be4834" /><Relationship Type="http://schemas.openxmlformats.org/officeDocument/2006/relationships/slideMaster" Target="/ppt/slideMasters/slideMaster1.xml" Id="Rb036278603374150" /><Relationship Type="http://schemas.openxmlformats.org/officeDocument/2006/relationships/notesMaster" Target="/ppt/notesMasters/notesMaster1.xml" Id="R4d46dac938f14f4d" /><Relationship Type="http://schemas.openxmlformats.org/officeDocument/2006/relationships/presProps" Target="/ppt/presProps.xml" Id="R58cff033db8847b9" /><Relationship Type="http://schemas.openxmlformats.org/officeDocument/2006/relationships/tableStyles" Target="/ppt/tableStyles.xml" Id="R310ac873d22a4da7" /><Relationship Type="http://schemas.openxmlformats.org/officeDocument/2006/relationships/slide" Target="/ppt/slides/slide1.xml" Id="Rdc7fed8458474d37" /><Relationship Type="http://schemas.openxmlformats.org/officeDocument/2006/relationships/slide" Target="/ppt/slides/slide2.xml" Id="R90dc3ad617a44dce" /><Relationship Type="http://schemas.openxmlformats.org/officeDocument/2006/relationships/slide" Target="/ppt/slides/slide3.xml" Id="Rc3fd0b4fdb854cf7" /><Relationship Type="http://schemas.openxmlformats.org/officeDocument/2006/relationships/slide" Target="/ppt/slides/slide4.xml" Id="Radad31584c954da9" /><Relationship Type="http://schemas.openxmlformats.org/officeDocument/2006/relationships/slide" Target="/ppt/slides/slide5.xml" Id="Reaa763fc6f9747cd" /><Relationship Type="http://schemas.openxmlformats.org/officeDocument/2006/relationships/slide" Target="/ppt/slides/slide6.xml" Id="Rb4607a6b1db6422c" /><Relationship Type="http://schemas.openxmlformats.org/officeDocument/2006/relationships/slide" Target="/ppt/slides/slide7.xml" Id="R262ea8823b32440c" /><Relationship Type="http://schemas.openxmlformats.org/officeDocument/2006/relationships/slide" Target="/ppt/slides/slide8.xml" Id="R38ced8dd531b48fd" /><Relationship Type="http://schemas.openxmlformats.org/officeDocument/2006/relationships/slide" Target="/ppt/slides/slide9.xml" Id="R5bad6e80689f41a8" /><Relationship Type="http://schemas.openxmlformats.org/officeDocument/2006/relationships/slide" Target="/ppt/slides/slide10.xml" Id="Rc916b0c5732142cc" /><Relationship Type="http://schemas.openxmlformats.org/officeDocument/2006/relationships/slide" Target="/ppt/slides/slide11.xml" Id="R49b7d572e4d04f54" /><Relationship Type="http://schemas.openxmlformats.org/officeDocument/2006/relationships/slide" Target="/ppt/slides/slide12.xml" Id="R5120fa7533d14e54" /><Relationship Type="http://schemas.openxmlformats.org/officeDocument/2006/relationships/slide" Target="/ppt/slides/slide13.xml" Id="R76e20cb419714a12" /><Relationship Type="http://schemas.openxmlformats.org/officeDocument/2006/relationships/slide" Target="/ppt/slides/slide14.xml" Id="Redb5e2eb12d9429d" /><Relationship Type="http://schemas.openxmlformats.org/officeDocument/2006/relationships/slide" Target="/ppt/slides/slide15.xml" Id="Re9a18fa63b254aee" /><Relationship Type="http://schemas.openxmlformats.org/officeDocument/2006/relationships/slide" Target="/ppt/slides/slide16.xml" Id="R1e1c7b92f899430e" /><Relationship Type="http://schemas.openxmlformats.org/officeDocument/2006/relationships/slide" Target="/ppt/slides/slide17.xml" Id="R9fa602be037b4a1c" /><Relationship Type="http://schemas.openxmlformats.org/officeDocument/2006/relationships/slide" Target="/ppt/slides/slide18.xml" Id="R5c5e33ab5dbb455e" /><Relationship Type="http://schemas.openxmlformats.org/officeDocument/2006/relationships/slide" Target="/ppt/slides/slide19.xml" Id="R08d104f93b834187" /><Relationship Type="http://schemas.openxmlformats.org/officeDocument/2006/relationships/slide" Target="/ppt/slides/slide20.xml" Id="R5f150e51461f4c4c" /><Relationship Type="http://schemas.openxmlformats.org/officeDocument/2006/relationships/slide" Target="/ppt/slides/slide21.xml" Id="R0cac573845d0457a" /><Relationship Type="http://schemas.openxmlformats.org/officeDocument/2006/relationships/slide" Target="/ppt/slides/slide22.xml" Id="Rb016e6aa4d8d4123" /><Relationship Type="http://schemas.openxmlformats.org/officeDocument/2006/relationships/slide" Target="/ppt/slides/slide23.xml" Id="Rcfea1ba7e7154ab8" /><Relationship Type="http://schemas.openxmlformats.org/officeDocument/2006/relationships/slide" Target="/ppt/slides/slide24.xml" Id="R7bcc11b12c994750" /><Relationship Type="http://schemas.openxmlformats.org/officeDocument/2006/relationships/slide" Target="/ppt/slides/slide25.xml" Id="R6705c48f2b004c98" /><Relationship Type="http://schemas.openxmlformats.org/officeDocument/2006/relationships/slide" Target="/ppt/slides/slide26.xml" Id="R845959add410416a" /><Relationship Type="http://schemas.openxmlformats.org/officeDocument/2006/relationships/slide" Target="/ppt/slides/slide27.xml" Id="Rc3228b596ba8439c" /><Relationship Type="http://schemas.openxmlformats.org/officeDocument/2006/relationships/slide" Target="/ppt/slides/slide28.xml" Id="R3301e15182e24cdc" /><Relationship Type="http://schemas.openxmlformats.org/officeDocument/2006/relationships/slide" Target="/ppt/slides/slide29.xml" Id="Rd6245a257e0a4b94" /><Relationship Type="http://schemas.openxmlformats.org/officeDocument/2006/relationships/slide" Target="/ppt/slides/slide30.xml" Id="Rbb43a3ced0ad494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0670068750c40f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96b226e85384a97" /><Relationship Type="http://schemas.openxmlformats.org/officeDocument/2006/relationships/notesMaster" Target="/ppt/notesMasters/notesMaster1.xml" Id="R57e536ee0c3b4fb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ce607d0e75f497f" /><Relationship Type="http://schemas.openxmlformats.org/officeDocument/2006/relationships/notesMaster" Target="/ppt/notesMasters/notesMaster1.xml" Id="Ra7386ac7ae924a6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7e2b41acb6743fc" /><Relationship Type="http://schemas.openxmlformats.org/officeDocument/2006/relationships/notesMaster" Target="/ppt/notesMasters/notesMaster1.xml" Id="R1513091b678e458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297930297b9473a" /><Relationship Type="http://schemas.openxmlformats.org/officeDocument/2006/relationships/notesMaster" Target="/ppt/notesMasters/notesMaster1.xml" Id="Rbeab5f0fe9614b5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292530a0ef14214" /><Relationship Type="http://schemas.openxmlformats.org/officeDocument/2006/relationships/notesMaster" Target="/ppt/notesMasters/notesMaster1.xml" Id="R029e8aff29d4492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0b80a6860c84676" /><Relationship Type="http://schemas.openxmlformats.org/officeDocument/2006/relationships/notesMaster" Target="/ppt/notesMasters/notesMaster1.xml" Id="Raa857f3f838e46a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14a7c81a8f142b8" /><Relationship Type="http://schemas.openxmlformats.org/officeDocument/2006/relationships/notesMaster" Target="/ppt/notesMasters/notesMaster1.xml" Id="R38fca10eda40420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42d8697a0154e99" /><Relationship Type="http://schemas.openxmlformats.org/officeDocument/2006/relationships/notesMaster" Target="/ppt/notesMasters/notesMaster1.xml" Id="R651e28c20ff3450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c29cc7c5da6464f" /><Relationship Type="http://schemas.openxmlformats.org/officeDocument/2006/relationships/notesMaster" Target="/ppt/notesMasters/notesMaster1.xml" Id="R8ba81fdd4c2e453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c60818499304128" /><Relationship Type="http://schemas.openxmlformats.org/officeDocument/2006/relationships/notesMaster" Target="/ppt/notesMasters/notesMaster1.xml" Id="Re4e11cc5c43641d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de227c1fe9b46e7" /><Relationship Type="http://schemas.openxmlformats.org/officeDocument/2006/relationships/notesMaster" Target="/ppt/notesMasters/notesMaster1.xml" Id="R44c10746c3e24e6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d686bed2b5e48e7" /><Relationship Type="http://schemas.openxmlformats.org/officeDocument/2006/relationships/notesMaster" Target="/ppt/notesMasters/notesMaster1.xml" Id="R713fae2fb78c458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08b979d15d14151" /><Relationship Type="http://schemas.openxmlformats.org/officeDocument/2006/relationships/notesMaster" Target="/ppt/notesMasters/notesMaster1.xml" Id="R472914f2d2fb417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276e3a212dc4a1d" /><Relationship Type="http://schemas.openxmlformats.org/officeDocument/2006/relationships/notesMaster" Target="/ppt/notesMasters/notesMaster1.xml" Id="Rf1c885a3d30c4e8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7c952ba769f42bf" /><Relationship Type="http://schemas.openxmlformats.org/officeDocument/2006/relationships/notesMaster" Target="/ppt/notesMasters/notesMaster1.xml" Id="Rde6c30cdc68e4b1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82260b1a69f4b3c" /><Relationship Type="http://schemas.openxmlformats.org/officeDocument/2006/relationships/notesMaster" Target="/ppt/notesMasters/notesMaster1.xml" Id="Rbd75ac2397424f5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4f3e8c9a31f424b" /><Relationship Type="http://schemas.openxmlformats.org/officeDocument/2006/relationships/notesMaster" Target="/ppt/notesMasters/notesMaster1.xml" Id="R8eeb60420bdf493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e4d31e2b6584bfa" /><Relationship Type="http://schemas.openxmlformats.org/officeDocument/2006/relationships/notesMaster" Target="/ppt/notesMasters/notesMaster1.xml" Id="Rfab5cefb20b34a7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005ab867a884b5a" /><Relationship Type="http://schemas.openxmlformats.org/officeDocument/2006/relationships/notesMaster" Target="/ppt/notesMasters/notesMaster1.xml" Id="R54352941bb2c453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e87ca4edf07476a" /><Relationship Type="http://schemas.openxmlformats.org/officeDocument/2006/relationships/notesMaster" Target="/ppt/notesMasters/notesMaster1.xml" Id="Rf9616f6e7fb84a6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04514fc312c4ec2" /><Relationship Type="http://schemas.openxmlformats.org/officeDocument/2006/relationships/notesMaster" Target="/ppt/notesMasters/notesMaster1.xml" Id="Ra27987de0f0c448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61984a3ff0046b8" /><Relationship Type="http://schemas.openxmlformats.org/officeDocument/2006/relationships/notesMaster" Target="/ppt/notesMasters/notesMaster1.xml" Id="R2767fa5c7cf34d3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49015651e864af3" /><Relationship Type="http://schemas.openxmlformats.org/officeDocument/2006/relationships/notesMaster" Target="/ppt/notesMasters/notesMaster1.xml" Id="Re46c48dd0fad461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0ef5332ffd84563" /><Relationship Type="http://schemas.openxmlformats.org/officeDocument/2006/relationships/notesMaster" Target="/ppt/notesMasters/notesMaster1.xml" Id="Rb27cdf3fca394ff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349bbe265914d70" /><Relationship Type="http://schemas.openxmlformats.org/officeDocument/2006/relationships/notesMaster" Target="/ppt/notesMasters/notesMaster1.xml" Id="Re62345d4fbff41e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91f4d8468a14c06" /><Relationship Type="http://schemas.openxmlformats.org/officeDocument/2006/relationships/notesMaster" Target="/ppt/notesMasters/notesMaster1.xml" Id="R49dccc4089554fe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94aaf5bd0e3146d9" /><Relationship Type="http://schemas.openxmlformats.org/officeDocument/2006/relationships/notesMaster" Target="/ppt/notesMasters/notesMaster1.xml" Id="R6a3c961afe5b47d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24353f96d23542b6" /><Relationship Type="http://schemas.openxmlformats.org/officeDocument/2006/relationships/notesMaster" Target="/ppt/notesMasters/notesMaster1.xml" Id="R0d263f293c65497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35ad8357162469d" /><Relationship Type="http://schemas.openxmlformats.org/officeDocument/2006/relationships/notesMaster" Target="/ppt/notesMasters/notesMaster1.xml" Id="Rdf002a30aab54e3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46b311f9443412a" /><Relationship Type="http://schemas.openxmlformats.org/officeDocument/2006/relationships/notesMaster" Target="/ppt/notesMasters/notesMaster1.xml" Id="R6ca02518f0ba454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b82b5a252cb4ca2" /><Relationship Type="http://schemas.openxmlformats.org/officeDocument/2006/relationships/image" Target="/ppt/media/image.png" Id="Rc42d5ca004e3429b" /><Relationship Type="http://schemas.openxmlformats.org/officeDocument/2006/relationships/image" Target="/ppt/media/image2.png" Id="R07015b9e54e844b4" /><Relationship Type="http://schemas.openxmlformats.org/officeDocument/2006/relationships/image" Target="/ppt/media/image.jpeg" Id="R2e5ee79de7334b9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b857a56d8f74ca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42d5ca004e3429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7015b9e54e844b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5ee79de7334b9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c33df1a45af4b73" /><Relationship Type="http://schemas.openxmlformats.org/officeDocument/2006/relationships/slideLayout" Target="/ppt/slideLayouts/slideLayout1.xml" Id="Rd64cbf16eefc49ae" /><Relationship Type="http://schemas.openxmlformats.org/officeDocument/2006/relationships/slideLayout" Target="/ppt/slideLayouts/slideLayout2.xml" Id="R965c8343d13f4bc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64cbf16eefc49ae"/>
    <p:sldLayoutId xmlns:r="http://schemas.openxmlformats.org/officeDocument/2006/relationships" id="2147483650" r:id="R965c8343d13f4bc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8a46bc30f94e1c" /><Relationship Type="http://schemas.openxmlformats.org/officeDocument/2006/relationships/notesSlide" Target="/ppt/notesSlides/notesSlide1.xml" Id="R00cdef93e89d4fb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a13512d46b4f0b" /><Relationship Type="http://schemas.openxmlformats.org/officeDocument/2006/relationships/notesSlide" Target="/ppt/notesSlides/notesSlide2.xml" Id="R9855439d9aab4da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6649780dad4ec6" /><Relationship Type="http://schemas.openxmlformats.org/officeDocument/2006/relationships/notesSlide" Target="/ppt/notesSlides/notesSlide3.xml" Id="Rb91d316cdc4a436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0b1b0b9e9e4bc7" /><Relationship Type="http://schemas.openxmlformats.org/officeDocument/2006/relationships/notesSlide" Target="/ppt/notesSlides/notesSlide4.xml" Id="R882967af864b4fa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3c9eecf1da4f93" /><Relationship Type="http://schemas.openxmlformats.org/officeDocument/2006/relationships/notesSlide" Target="/ppt/notesSlides/notesSlide5.xml" Id="R4cf2a475089942c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4e2d763bb44824" /><Relationship Type="http://schemas.openxmlformats.org/officeDocument/2006/relationships/notesSlide" Target="/ppt/notesSlides/notesSlide6.xml" Id="R64c8b8dd0e704fd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6965fb64864983" /><Relationship Type="http://schemas.openxmlformats.org/officeDocument/2006/relationships/notesSlide" Target="/ppt/notesSlides/notesSlide7.xml" Id="Rb0c06983d333468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e0ccc8442749f3" /><Relationship Type="http://schemas.openxmlformats.org/officeDocument/2006/relationships/notesSlide" Target="/ppt/notesSlides/notesSlide8.xml" Id="R5547b585577243b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de63cc22eb436a" /><Relationship Type="http://schemas.openxmlformats.org/officeDocument/2006/relationships/notesSlide" Target="/ppt/notesSlides/notesSlide9.xml" Id="R47abf809f5414ac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c67fd5c4524219" /><Relationship Type="http://schemas.openxmlformats.org/officeDocument/2006/relationships/notesSlide" Target="/ppt/notesSlides/notesSlide10.xml" Id="Ra4c81f29f9c942d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08586b9ca44c2b" /><Relationship Type="http://schemas.openxmlformats.org/officeDocument/2006/relationships/notesSlide" Target="/ppt/notesSlides/notesSlide11.xml" Id="R84a97dfd788645e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0766ac078b41bf" /><Relationship Type="http://schemas.openxmlformats.org/officeDocument/2006/relationships/notesSlide" Target="/ppt/notesSlides/notesSlide12.xml" Id="Rf4c35603332b41a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7c3c33392b4605" /><Relationship Type="http://schemas.openxmlformats.org/officeDocument/2006/relationships/notesSlide" Target="/ppt/notesSlides/notesSlide13.xml" Id="R0fb8094891474d2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623b022ad84006" /><Relationship Type="http://schemas.openxmlformats.org/officeDocument/2006/relationships/notesSlide" Target="/ppt/notesSlides/notesSlide14.xml" Id="R6f028c1fd94741f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7d2b1a569a4a45" /><Relationship Type="http://schemas.openxmlformats.org/officeDocument/2006/relationships/notesSlide" Target="/ppt/notesSlides/notesSlide15.xml" Id="R2de772732ff04bc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4697d022c64a4c" /><Relationship Type="http://schemas.openxmlformats.org/officeDocument/2006/relationships/notesSlide" Target="/ppt/notesSlides/notesSlide16.xml" Id="Rdf71571f522f498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99e1df28cf402c" /><Relationship Type="http://schemas.openxmlformats.org/officeDocument/2006/relationships/notesSlide" Target="/ppt/notesSlides/notesSlide17.xml" Id="R87ba0e955eca434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dcf001bbda41c9" /><Relationship Type="http://schemas.openxmlformats.org/officeDocument/2006/relationships/notesSlide" Target="/ppt/notesSlides/notesSlide18.xml" Id="R6960b5857e1e45e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43dd5a40f74799" /><Relationship Type="http://schemas.openxmlformats.org/officeDocument/2006/relationships/notesSlide" Target="/ppt/notesSlides/notesSlide19.xml" Id="Rfe5e39355a1a48f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97aa347ced46da" /><Relationship Type="http://schemas.openxmlformats.org/officeDocument/2006/relationships/notesSlide" Target="/ppt/notesSlides/notesSlide20.xml" Id="Rb42dda684345483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ed5c78823a44a8" /><Relationship Type="http://schemas.openxmlformats.org/officeDocument/2006/relationships/notesSlide" Target="/ppt/notesSlides/notesSlide21.xml" Id="Raf8fe8c3efc147c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b4cc357ce94856" /><Relationship Type="http://schemas.openxmlformats.org/officeDocument/2006/relationships/notesSlide" Target="/ppt/notesSlides/notesSlide22.xml" Id="R36f522b7800f481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4504b8bdc84522" /><Relationship Type="http://schemas.openxmlformats.org/officeDocument/2006/relationships/notesSlide" Target="/ppt/notesSlides/notesSlide23.xml" Id="R383a7707d294416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a1669b2f10474e" /><Relationship Type="http://schemas.openxmlformats.org/officeDocument/2006/relationships/notesSlide" Target="/ppt/notesSlides/notesSlide24.xml" Id="R0480b27645d6414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acbc3680f14da2" /><Relationship Type="http://schemas.openxmlformats.org/officeDocument/2006/relationships/notesSlide" Target="/ppt/notesSlides/notesSlide25.xml" Id="R1b525fa119954ab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e3bcf6e0f749b3" /><Relationship Type="http://schemas.openxmlformats.org/officeDocument/2006/relationships/notesSlide" Target="/ppt/notesSlides/notesSlide26.xml" Id="Rbd4c5be6ae1b45e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4007eb05404b84" /><Relationship Type="http://schemas.openxmlformats.org/officeDocument/2006/relationships/notesSlide" Target="/ppt/notesSlides/notesSlide27.xml" Id="Rca8d5d24fc4b44b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43619a20f846ec" /><Relationship Type="http://schemas.openxmlformats.org/officeDocument/2006/relationships/notesSlide" Target="/ppt/notesSlides/notesSlide28.xml" Id="R590830549adb4bb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d5427d6d8d4424" /><Relationship Type="http://schemas.openxmlformats.org/officeDocument/2006/relationships/notesSlide" Target="/ppt/notesSlides/notesSlide29.xml" Id="Rc273ea7046734649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653518059d42a8" /><Relationship Type="http://schemas.openxmlformats.org/officeDocument/2006/relationships/notesSlide" Target="/ppt/notesSlides/notesSlide30.xml" Id="R3ae78c8a9fde48a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創世記第35章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35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  |  Genesis 35:1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神對雅各說：「起來！上伯特利去，住在那裏；要在那裏築一座壇給神，就是你逃避你哥哥以掃的時候向你顯現的那位。」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said unto Jacob, Arise, go up to Beth-el, and dwell there: and make there an altar unto God, that appeared unto thee when thou fleddest from the face of Esau thy brother.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  |  Genesis 35:2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雅各就對他家中的人並一切與他同在的人說：「你們要除掉你們中間的外邦神，也要自潔，更換衣裳。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Jacob said unto his household, and to all that were with him, Put away the strange gods that are among you, and be clean, and change your garments: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35:3  |  Genesis 35:3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我們要起來，上伯特利去，在那裏我要築一座壇給神，就是在我遭難的日子應允我[的禱告]、在我行的路上保佑我的那位。」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let us arise, and go up to Beth-el; and I will make there an altar unto God, who answered me in the day of my distress, and was with me in the way which I went.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35:4  |  Genesis 35:4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他們就把外邦人的神像和他們耳朵上的環子交給雅各；雅各都藏在示劍那裏的橡樹底下。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gave unto Jacob all the strange gods which were in their hand, and all their earrings which were in their ears; and Jacob hid them under the oak which was by Shechem.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35:5  |  Genesis 35:5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他們便起行前往。神使那周圍城邑的人都甚驚懼，就不追趕雅各的眾子了。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journeyed: and the terror of God was upon the cities that were round about them, and they did not pursue after the sons of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35:6  |  Genesis 35:6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於是雅各和一切與他同在的人到了迦南地的路斯，就是伯特利。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Jacob came to Luz, which is in the land of Canaan, that is, Beth-el, he and all the people that were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35:7  |  Genesis 35:7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他在那裏築了一座壇，就給那地方起名叫伊勒‧伯特利；因為他逃避他哥哥的時候，神在那裏向他顯現。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built there an altar, and called the place El-beth-el: because there God appeared unto him, when he fled from the face of his brother.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35:8  |  Genesis 35:8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利百加的奶母底波拉死了，就葬在伯特利下邊橡樹底下；那棵樹名叫亞倫‧巴古。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Deborah Rebekah’s nurse died, and she was buried beneath Beth-el under an oak: and the name of it was called Allon-bachuth.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35:9  |  Genesis 35:9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雅各從巴旦‧亞蘭回來，神又向他顯現，賜福與他，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appeared unto Jacob again, when he came out of Padan-aram, and blessed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35:10  |  Genesis 35:10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且對他說：「你的名原是雅各，從今以後不要再叫雅各，要叫以色列。」這樣，他就改名叫以色列。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said unto him, Thy name is Jacob: thy name shall not be called any more Jacob, but Israel shall be thy name: and he called his name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35:11  |  Genesis 35:11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神又對他說：「我是全能的神；你要生養眾多，將來有一族和多國的民從你而生，又有君王從你而出。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said unto him, I am God Almighty: be fruitful and multiply; a nation and a company of nations shall be of thee, and kings shall come out of thy loins;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35:12  |  Genesis 35:12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我所賜給亞伯拉罕和以撒的地，我要賜給你與你的後裔。」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land which I gave Abraham and Isaac, to thee I will give it, and to thy seed after thee will I give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35:13  |  Genesis 35:13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神就從那與雅各說話的地方升上去了。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went up from him in the place where he talked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35:14  |  Genesis 35:14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雅各便在那裏立了一根石柱，在柱子上奠酒，澆油。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set up a pillar in the place where he talked with him, even a pillar of stone: and he poured a drink offering thereon, and he poured oil thereon.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35:15  |  Genesis 35:15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雅各就給那地方起名叫伯特利。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called the name of the place where God spake with him, Beth-el.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35:16  |  Genesis 35:16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他們從伯特利起行，離以法他還有一段路程，拉結臨產甚是艱難。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journeyed from Beth-el; and there was but a little way to come to Ephrath: and Rachel travailed, and she had hard labour.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35:17  |  Genesis 35:17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正在艱難的時候，收生婆對她說：「不要怕，你又要得一個兒子了。」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she was in hard labour, that the midwife said unto her, Fear not; thou shalt have this son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35:18  |  Genesis 35:18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她將近於死，靈魂要走的時候，就給她兒子起名叫便‧俄尼；他父親卻給他起名叫便雅憫。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as her soul was in departing, (for she died) that she called his name Ben-oni: but his father called him Benjamin.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35:19  |  Genesis 35:19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拉結死了，葬在以法他的路旁；以法他就是伯利恆。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Rachel died, and was buried in the way to Ephrath, which is Beth-lehem.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35:20  |  Genesis 35:20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雅各在她的墳上立了一統碑，就是拉結的墓碑，到今日還在。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set a pillar upon her grave: that is the pillar of Rachel’s grave unto this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35:21  |  Genesis 35:21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以色列起行前往，在以得臺那邊支搭帳棚。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Israel journeyed, and spread his tent beyond the tower of Edar.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35:22  |  Genesis 35:22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以色列住在那地的時候，呂便去與他父親的妾辟拉同寢，以色列也聽見了。 雅各共有十二個兒子。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Israel dwelt in that land, that Reuben went and lay with Bilhah his father’s concubine: and Israel heard it. Now the sons of Jacob were twelve: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35:23  |  Genesis 35:23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利亞所生的是雅各的長子呂便，還有西緬、利未、猶大、以薩迦、西布倫。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Leah; Reuben, Jacob’s firstborn, and Simeon, and Levi, and Judah, and Issachar, and Zebulun: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35:24  |  Genesis 35:24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拉結所生的是約瑟、便雅憫。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Rachel; Joseph, and Benjamin: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35:25  |  Genesis 35:25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拉結的使女辟拉所生的是但、拿弗他利。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Bilhah, Rachel’s handmaid; Dan, and Naphtali: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35:26  |  Genesis 35:26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利亞的使女悉帕所生的是迦得、亞設。這是雅各在巴旦‧亞蘭所生的兒子。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Zilpah, Leah’s handmaid; Gad, and Asher: these are the sons of Jacob, which were born to him in Padan-aram.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35:27  |  Genesis 35:27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雅各來到他父親以撒那裏，到了基列‧亞巴的幔利，乃是亞伯拉罕和以撒寄居的地方；基列‧亞巴就是希伯崙。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came unto Isaac his father unto Mamre, unto the city of Arbah, which is Hebron, where Abraham and Isaac sojourned.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35:28  |  Genesis 35:28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以撒共活了一百八十歲。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days of Isaac were an hundred and fourscore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35:29  |  Genesis 35:29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以撒年紀老邁，日子滿足，氣絕而死，歸到他列祖那裏。他兩個兒子以掃、雅各把他埋葬了。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Isaac gave up the ghost, and died, and was gathered unto his people, being old and full of days: and his sons Esau and Jacob buried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2026-08-26T09:58:28.3860000Z</dcterms:created>
  <dcterms:modified xsi:type="dcterms:W3CDTF">2026-08-26T09:58:28.3860000Z</dcterms:modified>
</coreProperties>
</file>