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c989a240ab24671" /><Relationship Type="http://schemas.openxmlformats.org/officeDocument/2006/relationships/extended-properties" Target="/docProps/app.xml" Id="Rfed368bdd4ec4b61" /><Relationship Type="http://schemas.openxmlformats.org/officeDocument/2006/relationships/officeDocument" Target="/ppt/presentation.xml" Id="R6886e5d4260e49f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346194735fa4d1a"/>
  </p:sldMasterIdLst>
  <p:notesMasterIdLst>
    <p:notesMasterId xmlns:r="http://schemas.openxmlformats.org/officeDocument/2006/relationships" r:id="Rf66e875313454833"/>
  </p:notesMasterIdLst>
  <p:sldIdLst>
    <p:sldId xmlns:r="http://schemas.openxmlformats.org/officeDocument/2006/relationships" id="256" r:id="R4eb76772c1c64b84"/>
    <p:sldId xmlns:r="http://schemas.openxmlformats.org/officeDocument/2006/relationships" id="257" r:id="Rf604d5776a1d42ae"/>
    <p:sldId xmlns:r="http://schemas.openxmlformats.org/officeDocument/2006/relationships" id="258" r:id="R717cfe5169de4924"/>
    <p:sldId xmlns:r="http://schemas.openxmlformats.org/officeDocument/2006/relationships" id="259" r:id="R46cdb627374e4d46"/>
    <p:sldId xmlns:r="http://schemas.openxmlformats.org/officeDocument/2006/relationships" id="260" r:id="Rf7c16fd8bf2e424a"/>
    <p:sldId xmlns:r="http://schemas.openxmlformats.org/officeDocument/2006/relationships" id="261" r:id="R8efa936aee0747f1"/>
    <p:sldId xmlns:r="http://schemas.openxmlformats.org/officeDocument/2006/relationships" id="262" r:id="R0aaa09a65ceb49ae"/>
    <p:sldId xmlns:r="http://schemas.openxmlformats.org/officeDocument/2006/relationships" id="263" r:id="Rcdaccd29235a4940"/>
    <p:sldId xmlns:r="http://schemas.openxmlformats.org/officeDocument/2006/relationships" id="264" r:id="R90b53563d58344e3"/>
    <p:sldId xmlns:r="http://schemas.openxmlformats.org/officeDocument/2006/relationships" id="265" r:id="R48f5f97b51ea4efa"/>
    <p:sldId xmlns:r="http://schemas.openxmlformats.org/officeDocument/2006/relationships" id="266" r:id="R1da5c061c744466a"/>
    <p:sldId xmlns:r="http://schemas.openxmlformats.org/officeDocument/2006/relationships" id="267" r:id="R44b32c29037f419f"/>
    <p:sldId xmlns:r="http://schemas.openxmlformats.org/officeDocument/2006/relationships" id="268" r:id="R1901f94ca3624a93"/>
    <p:sldId xmlns:r="http://schemas.openxmlformats.org/officeDocument/2006/relationships" id="269" r:id="Rcd31450f901b4dd0"/>
    <p:sldId xmlns:r="http://schemas.openxmlformats.org/officeDocument/2006/relationships" id="270" r:id="Rc3ef16bf54344fa5"/>
    <p:sldId xmlns:r="http://schemas.openxmlformats.org/officeDocument/2006/relationships" id="271" r:id="R20464deb397d49d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e2d645c7618446d" /><Relationship Type="http://schemas.openxmlformats.org/officeDocument/2006/relationships/slideMaster" Target="/ppt/slideMasters/slideMaster1.xml" Id="R5346194735fa4d1a" /><Relationship Type="http://schemas.openxmlformats.org/officeDocument/2006/relationships/notesMaster" Target="/ppt/notesMasters/notesMaster1.xml" Id="Rf66e875313454833" /><Relationship Type="http://schemas.openxmlformats.org/officeDocument/2006/relationships/presProps" Target="/ppt/presProps.xml" Id="R11373b948c2c4f5d" /><Relationship Type="http://schemas.openxmlformats.org/officeDocument/2006/relationships/tableStyles" Target="/ppt/tableStyles.xml" Id="R6acd0ac13cef42e5" /><Relationship Type="http://schemas.openxmlformats.org/officeDocument/2006/relationships/slide" Target="/ppt/slides/slide1.xml" Id="R4eb76772c1c64b84" /><Relationship Type="http://schemas.openxmlformats.org/officeDocument/2006/relationships/slide" Target="/ppt/slides/slide2.xml" Id="Rf604d5776a1d42ae" /><Relationship Type="http://schemas.openxmlformats.org/officeDocument/2006/relationships/slide" Target="/ppt/slides/slide3.xml" Id="R717cfe5169de4924" /><Relationship Type="http://schemas.openxmlformats.org/officeDocument/2006/relationships/slide" Target="/ppt/slides/slide4.xml" Id="R46cdb627374e4d46" /><Relationship Type="http://schemas.openxmlformats.org/officeDocument/2006/relationships/slide" Target="/ppt/slides/slide5.xml" Id="Rf7c16fd8bf2e424a" /><Relationship Type="http://schemas.openxmlformats.org/officeDocument/2006/relationships/slide" Target="/ppt/slides/slide6.xml" Id="R8efa936aee0747f1" /><Relationship Type="http://schemas.openxmlformats.org/officeDocument/2006/relationships/slide" Target="/ppt/slides/slide7.xml" Id="R0aaa09a65ceb49ae" /><Relationship Type="http://schemas.openxmlformats.org/officeDocument/2006/relationships/slide" Target="/ppt/slides/slide8.xml" Id="Rcdaccd29235a4940" /><Relationship Type="http://schemas.openxmlformats.org/officeDocument/2006/relationships/slide" Target="/ppt/slides/slide9.xml" Id="R90b53563d58344e3" /><Relationship Type="http://schemas.openxmlformats.org/officeDocument/2006/relationships/slide" Target="/ppt/slides/slide10.xml" Id="R48f5f97b51ea4efa" /><Relationship Type="http://schemas.openxmlformats.org/officeDocument/2006/relationships/slide" Target="/ppt/slides/slide11.xml" Id="R1da5c061c744466a" /><Relationship Type="http://schemas.openxmlformats.org/officeDocument/2006/relationships/slide" Target="/ppt/slides/slide12.xml" Id="R44b32c29037f419f" /><Relationship Type="http://schemas.openxmlformats.org/officeDocument/2006/relationships/slide" Target="/ppt/slides/slide13.xml" Id="R1901f94ca3624a93" /><Relationship Type="http://schemas.openxmlformats.org/officeDocument/2006/relationships/slide" Target="/ppt/slides/slide14.xml" Id="Rcd31450f901b4dd0" /><Relationship Type="http://schemas.openxmlformats.org/officeDocument/2006/relationships/slide" Target="/ppt/slides/slide15.xml" Id="Rc3ef16bf54344fa5" /><Relationship Type="http://schemas.openxmlformats.org/officeDocument/2006/relationships/slide" Target="/ppt/slides/slide16.xml" Id="R20464deb397d49d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c5b3e2d758c401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8a4e13996cd47ab" /><Relationship Type="http://schemas.openxmlformats.org/officeDocument/2006/relationships/notesMaster" Target="/ppt/notesMasters/notesMaster1.xml" Id="R13c350b7b985478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69140f9082046f5" /><Relationship Type="http://schemas.openxmlformats.org/officeDocument/2006/relationships/notesMaster" Target="/ppt/notesMasters/notesMaster1.xml" Id="Ra1c8bad7c9fe415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f61ebd3012e4686" /><Relationship Type="http://schemas.openxmlformats.org/officeDocument/2006/relationships/notesMaster" Target="/ppt/notesMasters/notesMaster1.xml" Id="R10456b047e3649a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7561bf3cb1e4e6f" /><Relationship Type="http://schemas.openxmlformats.org/officeDocument/2006/relationships/notesMaster" Target="/ppt/notesMasters/notesMaster1.xml" Id="Reaffa2469036420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2052c84907d4008" /><Relationship Type="http://schemas.openxmlformats.org/officeDocument/2006/relationships/notesMaster" Target="/ppt/notesMasters/notesMaster1.xml" Id="R48e416a72fd74ee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c266124f8c448ac" /><Relationship Type="http://schemas.openxmlformats.org/officeDocument/2006/relationships/notesMaster" Target="/ppt/notesMasters/notesMaster1.xml" Id="R8446cfbb372145d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bae558b341342b2" /><Relationship Type="http://schemas.openxmlformats.org/officeDocument/2006/relationships/notesMaster" Target="/ppt/notesMasters/notesMaster1.xml" Id="R78e0209d8c76427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0eb5badbc254dfc" /><Relationship Type="http://schemas.openxmlformats.org/officeDocument/2006/relationships/notesMaster" Target="/ppt/notesMasters/notesMaster1.xml" Id="Rb0e5167de6e542a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4ebad437a634563" /><Relationship Type="http://schemas.openxmlformats.org/officeDocument/2006/relationships/notesMaster" Target="/ppt/notesMasters/notesMaster1.xml" Id="R3f4a04e7504243b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415845065ed4259" /><Relationship Type="http://schemas.openxmlformats.org/officeDocument/2006/relationships/notesMaster" Target="/ppt/notesMasters/notesMaster1.xml" Id="Rb6572f24a0bc489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9c8f03c154b4717" /><Relationship Type="http://schemas.openxmlformats.org/officeDocument/2006/relationships/notesMaster" Target="/ppt/notesMasters/notesMaster1.xml" Id="Rbcf006aa388d4b6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ac6c973c20f43ca" /><Relationship Type="http://schemas.openxmlformats.org/officeDocument/2006/relationships/notesMaster" Target="/ppt/notesMasters/notesMaster1.xml" Id="R0e0d2d53aa35455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a992dcb9e624ea2" /><Relationship Type="http://schemas.openxmlformats.org/officeDocument/2006/relationships/notesMaster" Target="/ppt/notesMasters/notesMaster1.xml" Id="Rb47e32a7e3b3415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1013db84e2b44d5" /><Relationship Type="http://schemas.openxmlformats.org/officeDocument/2006/relationships/notesMaster" Target="/ppt/notesMasters/notesMaster1.xml" Id="R61568894f2da491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ef1fd6d5ee54f51" /><Relationship Type="http://schemas.openxmlformats.org/officeDocument/2006/relationships/notesMaster" Target="/ppt/notesMasters/notesMaster1.xml" Id="R8fbdeba9ac5c418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d1a16f87f7a447a" /><Relationship Type="http://schemas.openxmlformats.org/officeDocument/2006/relationships/notesMaster" Target="/ppt/notesMasters/notesMaster1.xml" Id="Rd3c0d72429a74ed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e64ef03de0c4131" /><Relationship Type="http://schemas.openxmlformats.org/officeDocument/2006/relationships/image" Target="/ppt/media/image.png" Id="Rf8a81c60d2d24c7e" /><Relationship Type="http://schemas.openxmlformats.org/officeDocument/2006/relationships/image" Target="/ppt/media/image2.png" Id="Re000d649adb24358" /><Relationship Type="http://schemas.openxmlformats.org/officeDocument/2006/relationships/image" Target="/ppt/media/image.jpeg" Id="R54312eaa20fb45a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34937306e6d489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8a81c60d2d24c7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000d649adb2435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4312eaa20fb45a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29c1bb13f7d451b" /><Relationship Type="http://schemas.openxmlformats.org/officeDocument/2006/relationships/slideLayout" Target="/ppt/slideLayouts/slideLayout1.xml" Id="R61a25f7509fd43e7" /><Relationship Type="http://schemas.openxmlformats.org/officeDocument/2006/relationships/slideLayout" Target="/ppt/slideLayouts/slideLayout2.xml" Id="R00a75583af6b45b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1a25f7509fd43e7"/>
    <p:sldLayoutId xmlns:r="http://schemas.openxmlformats.org/officeDocument/2006/relationships" id="2147483650" r:id="R00a75583af6b45b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2a044efe1a48ec" /><Relationship Type="http://schemas.openxmlformats.org/officeDocument/2006/relationships/notesSlide" Target="/ppt/notesSlides/notesSlide1.xml" Id="R4c2cedfacf6e495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167aa3193e4caa" /><Relationship Type="http://schemas.openxmlformats.org/officeDocument/2006/relationships/notesSlide" Target="/ppt/notesSlides/notesSlide2.xml" Id="R31973027bd4b4b9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54c24c67a041b2" /><Relationship Type="http://schemas.openxmlformats.org/officeDocument/2006/relationships/notesSlide" Target="/ppt/notesSlides/notesSlide3.xml" Id="R2662579957ed4c1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a92c800cb64d94" /><Relationship Type="http://schemas.openxmlformats.org/officeDocument/2006/relationships/notesSlide" Target="/ppt/notesSlides/notesSlide4.xml" Id="R89e6c199a92d48d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3577f4494040ac" /><Relationship Type="http://schemas.openxmlformats.org/officeDocument/2006/relationships/notesSlide" Target="/ppt/notesSlides/notesSlide5.xml" Id="R90d28e0dd00c4a5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899d565a1b42cb" /><Relationship Type="http://schemas.openxmlformats.org/officeDocument/2006/relationships/notesSlide" Target="/ppt/notesSlides/notesSlide6.xml" Id="Rdd461fae90ae4ba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0c71d2fbf64d96" /><Relationship Type="http://schemas.openxmlformats.org/officeDocument/2006/relationships/notesSlide" Target="/ppt/notesSlides/notesSlide7.xml" Id="Ra5e29a17e866403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fdbe7276dc48a2" /><Relationship Type="http://schemas.openxmlformats.org/officeDocument/2006/relationships/notesSlide" Target="/ppt/notesSlides/notesSlide8.xml" Id="R9490d133dfc6411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f904966be049b6" /><Relationship Type="http://schemas.openxmlformats.org/officeDocument/2006/relationships/notesSlide" Target="/ppt/notesSlides/notesSlide9.xml" Id="R073bf6f6d43e428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69809e3624447c" /><Relationship Type="http://schemas.openxmlformats.org/officeDocument/2006/relationships/notesSlide" Target="/ppt/notesSlides/notesSlide10.xml" Id="Rc970674f93af426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00b47f03f746ee" /><Relationship Type="http://schemas.openxmlformats.org/officeDocument/2006/relationships/notesSlide" Target="/ppt/notesSlides/notesSlide11.xml" Id="R7335596bba7e49f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d918712df641c7" /><Relationship Type="http://schemas.openxmlformats.org/officeDocument/2006/relationships/notesSlide" Target="/ppt/notesSlides/notesSlide12.xml" Id="R3a115679cd32401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5b7335502e4232" /><Relationship Type="http://schemas.openxmlformats.org/officeDocument/2006/relationships/notesSlide" Target="/ppt/notesSlides/notesSlide13.xml" Id="R49fca5c89b4e4fd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4219a27a9144a5" /><Relationship Type="http://schemas.openxmlformats.org/officeDocument/2006/relationships/notesSlide" Target="/ppt/notesSlides/notesSlide14.xml" Id="Rf0cf5d76f5f4496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15558d7c484349" /><Relationship Type="http://schemas.openxmlformats.org/officeDocument/2006/relationships/notesSlide" Target="/ppt/notesSlides/notesSlide15.xml" Id="R70282a2ae7f946b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9a62284b4948f5" /><Relationship Type="http://schemas.openxmlformats.org/officeDocument/2006/relationships/notesSlide" Target="/ppt/notesSlides/notesSlide16.xml" Id="Rdc2d43948caa479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Micah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5:1  |  Micah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成群的民哪，現在你要聚集成隊； [因為]仇敵圍攻我們， 要用杖擊打以色列審判者的臉。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gather thyself in troops, O daughter of troops: he hath laid siege against us: they shall smite the judge of Israel with a rod upon the cheek.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5:2  |  Micah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伯利恆的以法他啊， 你在猶大諸城中為小， 將來必有一位從你那裏出來， 在以色列中為我作掌權的； 他的根源從亙古，從太初就有。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thou, Beth-lehem Ephratah, though thou be little among the thousands of Judah, yet out of thee shall he come forth unto me that is to be ruler in Israel; whose goings forth have been from of old, from everlasting.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5:3  |  Micah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耶和華必將以色列人交付[敵人]， 直等那生產的婦人生下子來。 那時掌權者其餘的弟兄 必歸到以色列人那裏。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will he give them up, until the time that she which travaileth hath brought forth: then the remnant of his brethren shall return unto the children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5:4  |  Micah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他必起來，倚靠耶和華的大能， 並耶和華－他神之名的威嚴， 牧養[他的羊群]。 他們要[安然]居住； 因為他必日見尊大，直到地極。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stand and feed in the strength of the LORD, in the majesty of the name of the LORD his God; and they shall abide: for now shall he be great unto the ends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5:5  |  Micah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這位必作[我們的]平安。 當亞述人進入我們的地境， 踐踏宮殿的時候， 我們就立起七個牧者， 八個首領攻擊他。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this man shall be the peace, when the Assyrian shall come into our land: and when he shall tread in our palaces, then shall we raise against him seven shepherds, and eight principal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5:6  |  Micah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他們必用刀劍毀壞亞述地 和寧錄地的關口。 亞述人進入我們的地境踐踏的時候， 他必拯救我們。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shall waste the land of Assyria with the sword, and the land of Nimrod in the entrances thereof: thus shall he deliver us from the Assyrian, when he cometh into our land, and when he treadeth within our borders.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5:7  |  Micah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雅各餘剩的人必在多國的民中， 如從耶和華那裏降下的露水， 又如甘霖降在草上； 不仗賴人[力]，也不等候世人[之功]。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remnant of Jacob shall be in the midst of many people as a dew from the LORD, as the showers upon the grass, that tarrieth not for man, nor waiteth for the sons of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5:8  |  Micah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雅各餘剩的人必在多國多民中， 如林間百獸中的獅子， 又如少壯獅子在羊群中。 他若經過就必踐踏撕裂， 無人搭救。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remnant of Jacob shall be among the Gentiles in the midst of many people as a lion among the beasts of the forest, as a young lion among the flocks of sheep: who, if he go through, both treadeth down, and teareth in pieces, and none can deliver.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5:9  |  Micah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願你的手舉起，高過敵人！ 願你的仇敵都被剪除！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Thine hand shall be lifted up upon thine adversaries, and all thine enemies shall be cut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5:10  |  Micah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耶和華說：到那日， 我必從你中間剪除馬匹， 毀壞車輛，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come to pass in that day, saith the LORD, that I will cut off thy horses out of the midst of thee, and I will destroy thy chariots: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5:11  |  Micah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也必從你國中除滅城邑， 拆毀一切的保障，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cut off the cities of thy land, and throw down all thy strong holds: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5:12  |  Micah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又必除掉你手中的邪術； 你那裏也不再有占卜的。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cut off witchcrafts out of thine hand; and thou shalt have no more soothsayers: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5:13  |  Micah 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我必從你中間除滅雕刻的偶像和柱像， 你就不再跪拜自己手所造的。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graven images also will I cut off, and thy standing images out of the midst of thee; and thou shalt no more worship the work of thine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5:14  |  Micah 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我必從你中間拔出木偶， 又毀滅你的城邑。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pluck up thy groves out of the midst of thee: so will I destroy thy cities.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5:15  |  Micah 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我也必在怒氣和忿怒中向那不聽從的列國施報。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execute vengeance in anger and fury upon the heathen, such as they have not heard.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2026-08-26T14:04:14.2040000Z</dcterms:created>
  <dcterms:modified xsi:type="dcterms:W3CDTF">2026-08-26T14:04:14.2040000Z</dcterms:modified>
</coreProperties>
</file>