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ef110c71df04549" /><Relationship Type="http://schemas.openxmlformats.org/officeDocument/2006/relationships/extended-properties" Target="/docProps/app.xml" Id="Rb7446620cbf849de" /><Relationship Type="http://schemas.openxmlformats.org/officeDocument/2006/relationships/officeDocument" Target="/ppt/presentation.xml" Id="R616faa7d480f4c9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f73dcb4cc574541"/>
  </p:sldMasterIdLst>
  <p:notesMasterIdLst>
    <p:notesMasterId xmlns:r="http://schemas.openxmlformats.org/officeDocument/2006/relationships" r:id="Re442bface12c4e13"/>
  </p:notesMasterIdLst>
  <p:sldIdLst>
    <p:sldId xmlns:r="http://schemas.openxmlformats.org/officeDocument/2006/relationships" id="256" r:id="R544e0581b5084b27"/>
    <p:sldId xmlns:r="http://schemas.openxmlformats.org/officeDocument/2006/relationships" id="257" r:id="R9139a264ede34658"/>
    <p:sldId xmlns:r="http://schemas.openxmlformats.org/officeDocument/2006/relationships" id="258" r:id="R9be0e44b32d34ec0"/>
    <p:sldId xmlns:r="http://schemas.openxmlformats.org/officeDocument/2006/relationships" id="259" r:id="R41648e2a760b4eca"/>
    <p:sldId xmlns:r="http://schemas.openxmlformats.org/officeDocument/2006/relationships" id="260" r:id="Ra54133a6510f40bf"/>
    <p:sldId xmlns:r="http://schemas.openxmlformats.org/officeDocument/2006/relationships" id="261" r:id="R45548112b0614cfb"/>
    <p:sldId xmlns:r="http://schemas.openxmlformats.org/officeDocument/2006/relationships" id="262" r:id="Rec8256fa333a485a"/>
    <p:sldId xmlns:r="http://schemas.openxmlformats.org/officeDocument/2006/relationships" id="263" r:id="R6a661e7112d1445a"/>
    <p:sldId xmlns:r="http://schemas.openxmlformats.org/officeDocument/2006/relationships" id="264" r:id="Rfa5f371f9bf0443d"/>
    <p:sldId xmlns:r="http://schemas.openxmlformats.org/officeDocument/2006/relationships" id="265" r:id="R6bf5d86131214d45"/>
    <p:sldId xmlns:r="http://schemas.openxmlformats.org/officeDocument/2006/relationships" id="266" r:id="R0a5403da20134eb9"/>
    <p:sldId xmlns:r="http://schemas.openxmlformats.org/officeDocument/2006/relationships" id="267" r:id="Ra0aef0b6405d4848"/>
    <p:sldId xmlns:r="http://schemas.openxmlformats.org/officeDocument/2006/relationships" id="268" r:id="Rc64d683c5b944b44"/>
    <p:sldId xmlns:r="http://schemas.openxmlformats.org/officeDocument/2006/relationships" id="269" r:id="R6c4769a483bf4f3b"/>
    <p:sldId xmlns:r="http://schemas.openxmlformats.org/officeDocument/2006/relationships" id="270" r:id="Reb2c563538044a03"/>
    <p:sldId xmlns:r="http://schemas.openxmlformats.org/officeDocument/2006/relationships" id="271" r:id="Rd562e8e1cfa1430d"/>
    <p:sldId xmlns:r="http://schemas.openxmlformats.org/officeDocument/2006/relationships" id="272" r:id="R9651ac201d0b4486"/>
    <p:sldId xmlns:r="http://schemas.openxmlformats.org/officeDocument/2006/relationships" id="273" r:id="Rcfc92f4d533149ab"/>
    <p:sldId xmlns:r="http://schemas.openxmlformats.org/officeDocument/2006/relationships" id="274" r:id="Rdfeb3b1d7e7141c4"/>
    <p:sldId xmlns:r="http://schemas.openxmlformats.org/officeDocument/2006/relationships" id="275" r:id="Ra1db68871ecc4069"/>
    <p:sldId xmlns:r="http://schemas.openxmlformats.org/officeDocument/2006/relationships" id="276" r:id="R28f3ad9043bb4ede"/>
    <p:sldId xmlns:r="http://schemas.openxmlformats.org/officeDocument/2006/relationships" id="277" r:id="Rd1e71593451c4617"/>
    <p:sldId xmlns:r="http://schemas.openxmlformats.org/officeDocument/2006/relationships" id="278" r:id="R7d0c692850064b66"/>
    <p:sldId xmlns:r="http://schemas.openxmlformats.org/officeDocument/2006/relationships" id="279" r:id="Rd99355cedb654903"/>
    <p:sldId xmlns:r="http://schemas.openxmlformats.org/officeDocument/2006/relationships" id="280" r:id="Rb1bb52b4f05443d8"/>
    <p:sldId xmlns:r="http://schemas.openxmlformats.org/officeDocument/2006/relationships" id="281" r:id="R68e225a3eafc47d6"/>
    <p:sldId xmlns:r="http://schemas.openxmlformats.org/officeDocument/2006/relationships" id="282" r:id="R463a77161e244c5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40bd709201f49d6" /><Relationship Type="http://schemas.openxmlformats.org/officeDocument/2006/relationships/slideMaster" Target="/ppt/slideMasters/slideMaster1.xml" Id="R2f73dcb4cc574541" /><Relationship Type="http://schemas.openxmlformats.org/officeDocument/2006/relationships/notesMaster" Target="/ppt/notesMasters/notesMaster1.xml" Id="Re442bface12c4e13" /><Relationship Type="http://schemas.openxmlformats.org/officeDocument/2006/relationships/presProps" Target="/ppt/presProps.xml" Id="R5dce8aa7a00946bf" /><Relationship Type="http://schemas.openxmlformats.org/officeDocument/2006/relationships/tableStyles" Target="/ppt/tableStyles.xml" Id="Rd0cb5a0a2e7945e5" /><Relationship Type="http://schemas.openxmlformats.org/officeDocument/2006/relationships/slide" Target="/ppt/slides/slide1.xml" Id="R544e0581b5084b27" /><Relationship Type="http://schemas.openxmlformats.org/officeDocument/2006/relationships/slide" Target="/ppt/slides/slide2.xml" Id="R9139a264ede34658" /><Relationship Type="http://schemas.openxmlformats.org/officeDocument/2006/relationships/slide" Target="/ppt/slides/slide3.xml" Id="R9be0e44b32d34ec0" /><Relationship Type="http://schemas.openxmlformats.org/officeDocument/2006/relationships/slide" Target="/ppt/slides/slide4.xml" Id="R41648e2a760b4eca" /><Relationship Type="http://schemas.openxmlformats.org/officeDocument/2006/relationships/slide" Target="/ppt/slides/slide5.xml" Id="Ra54133a6510f40bf" /><Relationship Type="http://schemas.openxmlformats.org/officeDocument/2006/relationships/slide" Target="/ppt/slides/slide6.xml" Id="R45548112b0614cfb" /><Relationship Type="http://schemas.openxmlformats.org/officeDocument/2006/relationships/slide" Target="/ppt/slides/slide7.xml" Id="Rec8256fa333a485a" /><Relationship Type="http://schemas.openxmlformats.org/officeDocument/2006/relationships/slide" Target="/ppt/slides/slide8.xml" Id="R6a661e7112d1445a" /><Relationship Type="http://schemas.openxmlformats.org/officeDocument/2006/relationships/slide" Target="/ppt/slides/slide9.xml" Id="Rfa5f371f9bf0443d" /><Relationship Type="http://schemas.openxmlformats.org/officeDocument/2006/relationships/slide" Target="/ppt/slides/slide10.xml" Id="R6bf5d86131214d45" /><Relationship Type="http://schemas.openxmlformats.org/officeDocument/2006/relationships/slide" Target="/ppt/slides/slide11.xml" Id="R0a5403da20134eb9" /><Relationship Type="http://schemas.openxmlformats.org/officeDocument/2006/relationships/slide" Target="/ppt/slides/slide12.xml" Id="Ra0aef0b6405d4848" /><Relationship Type="http://schemas.openxmlformats.org/officeDocument/2006/relationships/slide" Target="/ppt/slides/slide13.xml" Id="Rc64d683c5b944b44" /><Relationship Type="http://schemas.openxmlformats.org/officeDocument/2006/relationships/slide" Target="/ppt/slides/slide14.xml" Id="R6c4769a483bf4f3b" /><Relationship Type="http://schemas.openxmlformats.org/officeDocument/2006/relationships/slide" Target="/ppt/slides/slide15.xml" Id="Reb2c563538044a03" /><Relationship Type="http://schemas.openxmlformats.org/officeDocument/2006/relationships/slide" Target="/ppt/slides/slide16.xml" Id="Rd562e8e1cfa1430d" /><Relationship Type="http://schemas.openxmlformats.org/officeDocument/2006/relationships/slide" Target="/ppt/slides/slide17.xml" Id="R9651ac201d0b4486" /><Relationship Type="http://schemas.openxmlformats.org/officeDocument/2006/relationships/slide" Target="/ppt/slides/slide18.xml" Id="Rcfc92f4d533149ab" /><Relationship Type="http://schemas.openxmlformats.org/officeDocument/2006/relationships/slide" Target="/ppt/slides/slide19.xml" Id="Rdfeb3b1d7e7141c4" /><Relationship Type="http://schemas.openxmlformats.org/officeDocument/2006/relationships/slide" Target="/ppt/slides/slide20.xml" Id="Ra1db68871ecc4069" /><Relationship Type="http://schemas.openxmlformats.org/officeDocument/2006/relationships/slide" Target="/ppt/slides/slide21.xml" Id="R28f3ad9043bb4ede" /><Relationship Type="http://schemas.openxmlformats.org/officeDocument/2006/relationships/slide" Target="/ppt/slides/slide22.xml" Id="Rd1e71593451c4617" /><Relationship Type="http://schemas.openxmlformats.org/officeDocument/2006/relationships/slide" Target="/ppt/slides/slide23.xml" Id="R7d0c692850064b66" /><Relationship Type="http://schemas.openxmlformats.org/officeDocument/2006/relationships/slide" Target="/ppt/slides/slide24.xml" Id="Rd99355cedb654903" /><Relationship Type="http://schemas.openxmlformats.org/officeDocument/2006/relationships/slide" Target="/ppt/slides/slide25.xml" Id="Rb1bb52b4f05443d8" /><Relationship Type="http://schemas.openxmlformats.org/officeDocument/2006/relationships/slide" Target="/ppt/slides/slide26.xml" Id="R68e225a3eafc47d6" /><Relationship Type="http://schemas.openxmlformats.org/officeDocument/2006/relationships/slide" Target="/ppt/slides/slide27.xml" Id="R463a77161e244c5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b270560c98a483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5ecf6844aed4776" /><Relationship Type="http://schemas.openxmlformats.org/officeDocument/2006/relationships/notesMaster" Target="/ppt/notesMasters/notesMaster1.xml" Id="R3ba8045901cb496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4dd14b781dd4ba3" /><Relationship Type="http://schemas.openxmlformats.org/officeDocument/2006/relationships/notesMaster" Target="/ppt/notesMasters/notesMaster1.xml" Id="Rd608f40236a344d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fdfe445817b447e" /><Relationship Type="http://schemas.openxmlformats.org/officeDocument/2006/relationships/notesMaster" Target="/ppt/notesMasters/notesMaster1.xml" Id="R4db6604cb2414c5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62e62a1320a40a4" /><Relationship Type="http://schemas.openxmlformats.org/officeDocument/2006/relationships/notesMaster" Target="/ppt/notesMasters/notesMaster1.xml" Id="R101a2799ee9f424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6de1e0626434d2e" /><Relationship Type="http://schemas.openxmlformats.org/officeDocument/2006/relationships/notesMaster" Target="/ppt/notesMasters/notesMaster1.xml" Id="R8ca6368af0774c5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131f366bc2b40cc" /><Relationship Type="http://schemas.openxmlformats.org/officeDocument/2006/relationships/notesMaster" Target="/ppt/notesMasters/notesMaster1.xml" Id="Rd64e9dde48cb47f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3438c6c6d5f4232" /><Relationship Type="http://schemas.openxmlformats.org/officeDocument/2006/relationships/notesMaster" Target="/ppt/notesMasters/notesMaster1.xml" Id="Rb616e7ec8e98448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8486e524eba4383" /><Relationship Type="http://schemas.openxmlformats.org/officeDocument/2006/relationships/notesMaster" Target="/ppt/notesMasters/notesMaster1.xml" Id="Rff80b5aba04e49c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5e9f3f308dd4426" /><Relationship Type="http://schemas.openxmlformats.org/officeDocument/2006/relationships/notesMaster" Target="/ppt/notesMasters/notesMaster1.xml" Id="R346a961633574f9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d54d52de3824f68" /><Relationship Type="http://schemas.openxmlformats.org/officeDocument/2006/relationships/notesMaster" Target="/ppt/notesMasters/notesMaster1.xml" Id="R7fff79cad4674b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782d89aab5648bf" /><Relationship Type="http://schemas.openxmlformats.org/officeDocument/2006/relationships/notesMaster" Target="/ppt/notesMasters/notesMaster1.xml" Id="Rae1335898a68482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7797728887e46eb" /><Relationship Type="http://schemas.openxmlformats.org/officeDocument/2006/relationships/notesMaster" Target="/ppt/notesMasters/notesMaster1.xml" Id="R5fddfc03eef3443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74a75790b20401e" /><Relationship Type="http://schemas.openxmlformats.org/officeDocument/2006/relationships/notesMaster" Target="/ppt/notesMasters/notesMaster1.xml" Id="Rda8c7ebd8cdf4fa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01146dcb2e046c1" /><Relationship Type="http://schemas.openxmlformats.org/officeDocument/2006/relationships/notesMaster" Target="/ppt/notesMasters/notesMaster1.xml" Id="R0cdab53e789c444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3a1005f2a994ed7" /><Relationship Type="http://schemas.openxmlformats.org/officeDocument/2006/relationships/notesMaster" Target="/ppt/notesMasters/notesMaster1.xml" Id="R5667b3d740ef456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2df24bf1c6540b9" /><Relationship Type="http://schemas.openxmlformats.org/officeDocument/2006/relationships/notesMaster" Target="/ppt/notesMasters/notesMaster1.xml" Id="Rd20b241a3a9c4ce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f4e85a15a1e4e19" /><Relationship Type="http://schemas.openxmlformats.org/officeDocument/2006/relationships/notesMaster" Target="/ppt/notesMasters/notesMaster1.xml" Id="R4b692bc3ae4b49e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c1f7e9ff3bf4cc8" /><Relationship Type="http://schemas.openxmlformats.org/officeDocument/2006/relationships/notesMaster" Target="/ppt/notesMasters/notesMaster1.xml" Id="Rdbf25635fe8a4a0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0be5ad3e87e4cf3" /><Relationship Type="http://schemas.openxmlformats.org/officeDocument/2006/relationships/notesMaster" Target="/ppt/notesMasters/notesMaster1.xml" Id="R74b72e64f941442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94905eee42c44f8" /><Relationship Type="http://schemas.openxmlformats.org/officeDocument/2006/relationships/notesMaster" Target="/ppt/notesMasters/notesMaster1.xml" Id="R3d4ded5ced51455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0fdb7c4f386436a" /><Relationship Type="http://schemas.openxmlformats.org/officeDocument/2006/relationships/notesMaster" Target="/ppt/notesMasters/notesMaster1.xml" Id="R7d6653c92896473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e4d8f9a9a0f4fe5" /><Relationship Type="http://schemas.openxmlformats.org/officeDocument/2006/relationships/notesMaster" Target="/ppt/notesMasters/notesMaster1.xml" Id="R6ec05e4108c6459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011bbf41cfc4c1f" /><Relationship Type="http://schemas.openxmlformats.org/officeDocument/2006/relationships/notesMaster" Target="/ppt/notesMasters/notesMaster1.xml" Id="Rebd0ca6104504ca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948bc2c6c9e4496" /><Relationship Type="http://schemas.openxmlformats.org/officeDocument/2006/relationships/notesMaster" Target="/ppt/notesMasters/notesMaster1.xml" Id="R21e28234cd944a7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6c92362307f4f8f" /><Relationship Type="http://schemas.openxmlformats.org/officeDocument/2006/relationships/notesMaster" Target="/ppt/notesMasters/notesMaster1.xml" Id="Rc2d11f5f1cd24c2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611ea8e2b4341e1" /><Relationship Type="http://schemas.openxmlformats.org/officeDocument/2006/relationships/notesMaster" Target="/ppt/notesMasters/notesMaster1.xml" Id="Rb92a34b0fb9e405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00856d67669482f" /><Relationship Type="http://schemas.openxmlformats.org/officeDocument/2006/relationships/notesMaster" Target="/ppt/notesMasters/notesMaster1.xml" Id="Rfaca448164854b2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5ca3ce3680474f" /><Relationship Type="http://schemas.openxmlformats.org/officeDocument/2006/relationships/image" Target="/ppt/media/image.png" Id="R33d0404459884e54" /><Relationship Type="http://schemas.openxmlformats.org/officeDocument/2006/relationships/image" Target="/ppt/media/image2.png" Id="R7b0eb3452ecd4e36" /><Relationship Type="http://schemas.openxmlformats.org/officeDocument/2006/relationships/image" Target="/ppt/media/image.jpeg" Id="R68cea17eeeb9426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8ef08241ca4453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3d0404459884e5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b0eb3452ecd4e3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cea17eeeb9426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2d4c317a8924258" /><Relationship Type="http://schemas.openxmlformats.org/officeDocument/2006/relationships/slideLayout" Target="/ppt/slideLayouts/slideLayout1.xml" Id="Re914c791d2d6478d" /><Relationship Type="http://schemas.openxmlformats.org/officeDocument/2006/relationships/slideLayout" Target="/ppt/slideLayouts/slideLayout2.xml" Id="Re9513d8952b8452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914c791d2d6478d"/>
    <p:sldLayoutId xmlns:r="http://schemas.openxmlformats.org/officeDocument/2006/relationships" id="2147483650" r:id="Re9513d8952b8452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c099b3f76b440c" /><Relationship Type="http://schemas.openxmlformats.org/officeDocument/2006/relationships/notesSlide" Target="/ppt/notesSlides/notesSlide1.xml" Id="R1458b1a4acd14a0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68387fad1f460e" /><Relationship Type="http://schemas.openxmlformats.org/officeDocument/2006/relationships/notesSlide" Target="/ppt/notesSlides/notesSlide2.xml" Id="Ra839aaab4e3d4db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3491af9ad74d50" /><Relationship Type="http://schemas.openxmlformats.org/officeDocument/2006/relationships/notesSlide" Target="/ppt/notesSlides/notesSlide3.xml" Id="R47ad5a16d24e4ad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b0630fb8904cfc" /><Relationship Type="http://schemas.openxmlformats.org/officeDocument/2006/relationships/notesSlide" Target="/ppt/notesSlides/notesSlide4.xml" Id="Reb485e570db749a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f67b24cc9d4831" /><Relationship Type="http://schemas.openxmlformats.org/officeDocument/2006/relationships/notesSlide" Target="/ppt/notesSlides/notesSlide5.xml" Id="Rdfe911d18dc948e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288d7dd4894587" /><Relationship Type="http://schemas.openxmlformats.org/officeDocument/2006/relationships/notesSlide" Target="/ppt/notesSlides/notesSlide6.xml" Id="R467307393f9e473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0e387d9fc9439f" /><Relationship Type="http://schemas.openxmlformats.org/officeDocument/2006/relationships/notesSlide" Target="/ppt/notesSlides/notesSlide7.xml" Id="R1530176efa1d47a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21494b94c843db" /><Relationship Type="http://schemas.openxmlformats.org/officeDocument/2006/relationships/notesSlide" Target="/ppt/notesSlides/notesSlide8.xml" Id="R6bc8f59d47694d8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3a683c69674c3b" /><Relationship Type="http://schemas.openxmlformats.org/officeDocument/2006/relationships/notesSlide" Target="/ppt/notesSlides/notesSlide9.xml" Id="Rba35ebfb215a4f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c65d79cbc847ca" /><Relationship Type="http://schemas.openxmlformats.org/officeDocument/2006/relationships/notesSlide" Target="/ppt/notesSlides/notesSlide10.xml" Id="R5c759ab213874e3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333b160d1e42fc" /><Relationship Type="http://schemas.openxmlformats.org/officeDocument/2006/relationships/notesSlide" Target="/ppt/notesSlides/notesSlide11.xml" Id="Rd640c06577c848b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6031ad63b4492b" /><Relationship Type="http://schemas.openxmlformats.org/officeDocument/2006/relationships/notesSlide" Target="/ppt/notesSlides/notesSlide12.xml" Id="Ra33c09ec2d4141b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3f8a2a8e6e496c" /><Relationship Type="http://schemas.openxmlformats.org/officeDocument/2006/relationships/notesSlide" Target="/ppt/notesSlides/notesSlide13.xml" Id="R9be644b9a7ca4b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ff2e69831b4a34" /><Relationship Type="http://schemas.openxmlformats.org/officeDocument/2006/relationships/notesSlide" Target="/ppt/notesSlides/notesSlide14.xml" Id="R22d04af60ddb498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3f079f12bc41dd" /><Relationship Type="http://schemas.openxmlformats.org/officeDocument/2006/relationships/notesSlide" Target="/ppt/notesSlides/notesSlide15.xml" Id="Re3543410ddd2411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f32b33f3ca4f10" /><Relationship Type="http://schemas.openxmlformats.org/officeDocument/2006/relationships/notesSlide" Target="/ppt/notesSlides/notesSlide16.xml" Id="Rbee4a1b069a6456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73b0f1ffeb437e" /><Relationship Type="http://schemas.openxmlformats.org/officeDocument/2006/relationships/notesSlide" Target="/ppt/notesSlides/notesSlide17.xml" Id="Re8c0bf0d12ba4c4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fb92463fee45ef" /><Relationship Type="http://schemas.openxmlformats.org/officeDocument/2006/relationships/notesSlide" Target="/ppt/notesSlides/notesSlide18.xml" Id="R9b258c3bb38f4be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eb958d7df941b3" /><Relationship Type="http://schemas.openxmlformats.org/officeDocument/2006/relationships/notesSlide" Target="/ppt/notesSlides/notesSlide19.xml" Id="R65cbd4bd8148421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e686c67c944812" /><Relationship Type="http://schemas.openxmlformats.org/officeDocument/2006/relationships/notesSlide" Target="/ppt/notesSlides/notesSlide20.xml" Id="R73cdb4720058430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c7bde1400a4d4f" /><Relationship Type="http://schemas.openxmlformats.org/officeDocument/2006/relationships/notesSlide" Target="/ppt/notesSlides/notesSlide21.xml" Id="R3670870760264bc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584be7f94044ca" /><Relationship Type="http://schemas.openxmlformats.org/officeDocument/2006/relationships/notesSlide" Target="/ppt/notesSlides/notesSlide22.xml" Id="Rd32ee17b69eb48a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99f875ca434f65" /><Relationship Type="http://schemas.openxmlformats.org/officeDocument/2006/relationships/notesSlide" Target="/ppt/notesSlides/notesSlide23.xml" Id="Rec8b0c1044264e2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0c6d8656df486a" /><Relationship Type="http://schemas.openxmlformats.org/officeDocument/2006/relationships/notesSlide" Target="/ppt/notesSlides/notesSlide24.xml" Id="R7880edf5a961438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cde63a981c46d6" /><Relationship Type="http://schemas.openxmlformats.org/officeDocument/2006/relationships/notesSlide" Target="/ppt/notesSlides/notesSlide25.xml" Id="R3b40bf8ce3bb435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4fc5a66fc5409d" /><Relationship Type="http://schemas.openxmlformats.org/officeDocument/2006/relationships/notesSlide" Target="/ppt/notesSlides/notesSlide26.xml" Id="R40590e3129cb420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a99768d473405e" /><Relationship Type="http://schemas.openxmlformats.org/officeDocument/2006/relationships/notesSlide" Target="/ppt/notesSlides/notesSlide27.xml" Id="R839f8327a86b46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創世記第50章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50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  |  Genesis 50:1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約瑟伏在他父親的面上哀哭，與他親嘴。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fell upon his father’s face, and wept upon him, and kissed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  |  Genesis 50:2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約瑟吩咐伺候他的醫生用香料薰他父親，醫生就用香料薰了以色列。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commanded his servants the physicians to embalm his father: and the physicians embalmed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50:3  |  Genesis 50:3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薰屍的常例是四十天；那四十天滿了，埃及人為他哀哭了七十天。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forty days were fulfilled for him; for so are fulfilled the days of those which are embalmed: and the Egyptians mourned for him threescore and ten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50:4  |  Genesis 50:4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為他哀哭的日子過了，約瑟對法老家中的人說：「我若在你們眼前蒙恩，請你們報告法老說：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days of his mourning were past, Joseph spake unto the house of Pharaoh, saying, If now I have found grace in your eyes, speak, I pray you, in the ears of Pharaoh,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50:5  |  Genesis 50:5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『我父親要死的時候叫我起誓說：你要將我葬在迦南地，在我為自己所掘的墳墓裏。』現在求你讓我上去葬我父親，以後我必回來。」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father made me swear, saying, Lo, I die: in my grave which I have digged for me in the land of Canaan, there shalt thou bury me. Now therefore let me go up, I pray thee, and bury my father, and I will come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50:6  |  Genesis 50:6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法老說：「你可以上去，照着你父親叫你起的誓，將他葬埋。」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Pharaoh said, Go up, and bury thy father, according as he made thee swear.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50:7  |  Genesis 50:7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於是約瑟上去葬他父親。與他一同上去的，有法老的臣僕和法老家中的長老，並埃及國的長老，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went up to bury his father: and with him went up all the servants of Pharaoh, the elders of his house, and all the elders of the land of Egypt,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50:8  |  Genesis 50:8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還有約瑟的全家和他的弟兄們，並他父親的眷屬；只有他們的[婦人]孩子，和羊群牛群，都留在歌珊地。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house of Joseph, and his brethren, and his father’s house: only their little ones, and their flocks, and their herds, they left in the land of Goshen.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50:9  |  Genesis 50:9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又有車輛馬兵，和他一同上去；那一幫人甚多。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went up with him both chariots and horsemen: and it was a very great company.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50:10  |  Genesis 50:10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他們到了約旦河外、亞達的禾場，就在那裏大大地號咷痛哭。約瑟為他父親哀哭了七天。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came to the threshingfloor of Atad, which is beyond Jordan, and there they mourned with a great and very sore lamentation: and he made a mourning for his father seven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50:11  |  Genesis 50:11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迦南的居民見亞達禾場上的哀哭，就說：「這是埃及人一場極大的哀哭。」因此那地方名叫亞伯‧麥西，是在約旦河東。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inhabitants of the land, the Canaanites, saw the mourning in the floor of Atad, they said, This is a grievous mourning to the Egyptians: wherefore the name of it was called Abel-mizraim, which is beyond Jordan.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50:12  |  Genesis 50:12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雅各的兒子們就遵着他父親所吩咐的辦了，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sons did unto him according as he commanded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50:13  |  Genesis 50:13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把他搬到迦南地，葬在幔利前、麥比拉田間的洞裏；那洞和田是亞伯拉罕向赫人以弗崙買來為業，作墳地的。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his sons carried him into the land of Canaan, and buried him in the cave of the field of Machpelah, which Abraham bought with the field for a possession of a buryingplace of Ephron the Hittite, before Mamre.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50:14  |  Genesis 50:14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約瑟葬了他父親以後，就和眾弟兄，並一切同他上去葬他父親的人，都回埃及去了。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returned into Egypt, he, and his brethren, and all that went up with him to bury his father, after he had buried his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50:15  |  Genesis 50:15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約瑟的哥哥們見父親死了，就說：「或者約瑟懷恨我們，照着我們從前待他一切的惡足足地報復我們。」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Joseph’s brethren saw that their father was dead, they said, Joseph will peradventure hate us, and will certainly requite us all the evil which we did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50:16  |  Genesis 50:16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他們就打發人去見約瑟，說：「你父親未死以先吩咐說：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sent a messenger unto Joseph, saying, Thy father did command before he died,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50:17  |  Genesis 50:17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『你們要對約瑟這樣說：從前你哥哥們惡待你，求你饒恕他們的過犯和罪惡。』如今求你饒恕你父親神之僕人的過犯。」他們對約瑟說這話，約瑟就哭了。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ye say unto Joseph, Forgive, I pray thee now, the trespass of thy brethren, and their sin; for they did unto thee evil: and now, we pray thee, forgive the trespass of the servants of the God of thy father. And Joseph wept when they spake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50:18  |  Genesis 50:18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他的哥哥們又來俯伏在他面前，說：「我們是你的僕人。」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brethren also went and fell down before his face; and they said, Behold, we be thy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50:19  |  Genesis 50:19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約瑟對他們說：「不要害怕，我豈能代替神呢？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said unto them, Fear not: for am I in the place of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50:20  |  Genesis 50:20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從前你們的意思是要害我，但神的意思原是好的，要保全許多人的性命，成就今日的光景。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you, ye thought evil against me; but God meant it unto good, to bring to pass, as it is this day, to save much people alive.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50:21  |  Genesis 50:21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現在你們不要害怕，我必養活你們和你們的[婦人]孩子。」於是約瑟用親愛的話安慰他們。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fear ye not: I will nourish you, and your little ones. And he comforted them, and spake kindly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50:22  |  Genesis 50:22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約瑟和他父親的眷屬都住在埃及。約瑟活了一百一十歲。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dwelt in Egypt, he, and his father’s house: and Joseph lived an hundred and ten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50:23  |  Genesis 50:23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約瑟得見以法蓮第三代的子孫。瑪拿西的孫子、瑪吉的兒子也養在約瑟的膝上。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saw Ephraim’s children of the third generation: the children also of Machir the son of Manasseh were brought up upon Joseph’s knees.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50:24  |  Genesis 50:24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約瑟對他弟兄們說：「我要死了，但神必定看顧你們，領你們從這地上去，到他起誓所應許給亞伯拉罕、以撒、雅各之地。」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said unto his brethren, I die: and God will surely visit you, and bring you out of this land unto the land which he sware to Abraham, to Isaac, and to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50:25  |  Genesis 50:25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約瑟叫以色列的子孫起誓說：「神必定看顧你們；你們要把我的骸骨從這裏搬上去。」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Joseph took an oath of the children of Israel, saying, God will surely visit you, and ye shall carry up my bones from hence.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50:26  |  Genesis 50:26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約瑟死了，正一百一十歲。人用香料將他薰了，把他收殮在棺材裏，停在埃及。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Joseph died, being an hundred and ten years old: and they embalmed him, and he was put in a coffin in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2026-08-26T09:59:34.1800000Z</dcterms:created>
  <dcterms:modified xsi:type="dcterms:W3CDTF">2026-08-26T09:59:34.1800000Z</dcterms:modified>
</coreProperties>
</file>