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29d623464a0442d" /><Relationship Type="http://schemas.openxmlformats.org/officeDocument/2006/relationships/extended-properties" Target="/docProps/app.xml" Id="R0cad7474d7df4bcb" /><Relationship Type="http://schemas.openxmlformats.org/officeDocument/2006/relationships/officeDocument" Target="/ppt/presentation.xml" Id="R82b8c69c74e84db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0c0a1aa49e940e9"/>
  </p:sldMasterIdLst>
  <p:notesMasterIdLst>
    <p:notesMasterId xmlns:r="http://schemas.openxmlformats.org/officeDocument/2006/relationships" r:id="R36353d095cb149be"/>
  </p:notesMasterIdLst>
  <p:sldIdLst>
    <p:sldId xmlns:r="http://schemas.openxmlformats.org/officeDocument/2006/relationships" id="256" r:id="R958bf57d3fb943a9"/>
    <p:sldId xmlns:r="http://schemas.openxmlformats.org/officeDocument/2006/relationships" id="257" r:id="Rde66db7aa7d0402a"/>
    <p:sldId xmlns:r="http://schemas.openxmlformats.org/officeDocument/2006/relationships" id="258" r:id="R92ff01f9e8684f82"/>
    <p:sldId xmlns:r="http://schemas.openxmlformats.org/officeDocument/2006/relationships" id="259" r:id="Re04eafd9491642c2"/>
    <p:sldId xmlns:r="http://schemas.openxmlformats.org/officeDocument/2006/relationships" id="260" r:id="R30edc7e3f72241ab"/>
    <p:sldId xmlns:r="http://schemas.openxmlformats.org/officeDocument/2006/relationships" id="261" r:id="R76759f8ab2ec4307"/>
    <p:sldId xmlns:r="http://schemas.openxmlformats.org/officeDocument/2006/relationships" id="262" r:id="R2456b407a96944f1"/>
    <p:sldId xmlns:r="http://schemas.openxmlformats.org/officeDocument/2006/relationships" id="263" r:id="Rfb238e0d8b614435"/>
    <p:sldId xmlns:r="http://schemas.openxmlformats.org/officeDocument/2006/relationships" id="264" r:id="R13ccd8aa3a1448b6"/>
    <p:sldId xmlns:r="http://schemas.openxmlformats.org/officeDocument/2006/relationships" id="265" r:id="R659cd909ef2a4d45"/>
    <p:sldId xmlns:r="http://schemas.openxmlformats.org/officeDocument/2006/relationships" id="266" r:id="R47dd4ceeef3644b4"/>
    <p:sldId xmlns:r="http://schemas.openxmlformats.org/officeDocument/2006/relationships" id="267" r:id="R751eb603da29465e"/>
    <p:sldId xmlns:r="http://schemas.openxmlformats.org/officeDocument/2006/relationships" id="268" r:id="Rd8e4519ca9ad4d69"/>
    <p:sldId xmlns:r="http://schemas.openxmlformats.org/officeDocument/2006/relationships" id="269" r:id="Ra860d3e8f9c442b9"/>
    <p:sldId xmlns:r="http://schemas.openxmlformats.org/officeDocument/2006/relationships" id="270" r:id="R8b38af9df3dd4de0"/>
    <p:sldId xmlns:r="http://schemas.openxmlformats.org/officeDocument/2006/relationships" id="271" r:id="Ra59c7258f373484e"/>
    <p:sldId xmlns:r="http://schemas.openxmlformats.org/officeDocument/2006/relationships" id="272" r:id="R3cf12404e88c4fdc"/>
    <p:sldId xmlns:r="http://schemas.openxmlformats.org/officeDocument/2006/relationships" id="273" r:id="Rf307256be3a94d6d"/>
    <p:sldId xmlns:r="http://schemas.openxmlformats.org/officeDocument/2006/relationships" id="274" r:id="Re9bc901f1dcf4083"/>
    <p:sldId xmlns:r="http://schemas.openxmlformats.org/officeDocument/2006/relationships" id="275" r:id="R4129186dc28740a1"/>
    <p:sldId xmlns:r="http://schemas.openxmlformats.org/officeDocument/2006/relationships" id="276" r:id="R184003ecf06c45c0"/>
    <p:sldId xmlns:r="http://schemas.openxmlformats.org/officeDocument/2006/relationships" id="277" r:id="R7af4440747654198"/>
    <p:sldId xmlns:r="http://schemas.openxmlformats.org/officeDocument/2006/relationships" id="278" r:id="R53e6f02484a64215"/>
    <p:sldId xmlns:r="http://schemas.openxmlformats.org/officeDocument/2006/relationships" id="279" r:id="R4b279fda306447c4"/>
    <p:sldId xmlns:r="http://schemas.openxmlformats.org/officeDocument/2006/relationships" id="280" r:id="R57685564a37c44cf"/>
    <p:sldId xmlns:r="http://schemas.openxmlformats.org/officeDocument/2006/relationships" id="281" r:id="R239dd13c8dc04cc4"/>
    <p:sldId xmlns:r="http://schemas.openxmlformats.org/officeDocument/2006/relationships" id="282" r:id="R8765369926134c02"/>
    <p:sldId xmlns:r="http://schemas.openxmlformats.org/officeDocument/2006/relationships" id="283" r:id="R80969d6f0b6b40da"/>
    <p:sldId xmlns:r="http://schemas.openxmlformats.org/officeDocument/2006/relationships" id="284" r:id="Rbe83c1e151b64c8d"/>
    <p:sldId xmlns:r="http://schemas.openxmlformats.org/officeDocument/2006/relationships" id="285" r:id="R4cda07fa4b414393"/>
    <p:sldId xmlns:r="http://schemas.openxmlformats.org/officeDocument/2006/relationships" id="286" r:id="Rc288dfb70fd34206"/>
    <p:sldId xmlns:r="http://schemas.openxmlformats.org/officeDocument/2006/relationships" id="287" r:id="Rab151a239caa446b"/>
    <p:sldId xmlns:r="http://schemas.openxmlformats.org/officeDocument/2006/relationships" id="288" r:id="Rd98f315a47d4495a"/>
    <p:sldId xmlns:r="http://schemas.openxmlformats.org/officeDocument/2006/relationships" id="289" r:id="Redfefcd64a65494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5cc71a4540c4bfb" /><Relationship Type="http://schemas.openxmlformats.org/officeDocument/2006/relationships/slideMaster" Target="/ppt/slideMasters/slideMaster1.xml" Id="Rd0c0a1aa49e940e9" /><Relationship Type="http://schemas.openxmlformats.org/officeDocument/2006/relationships/notesMaster" Target="/ppt/notesMasters/notesMaster1.xml" Id="R36353d095cb149be" /><Relationship Type="http://schemas.openxmlformats.org/officeDocument/2006/relationships/presProps" Target="/ppt/presProps.xml" Id="R3e9451b811c84cd8" /><Relationship Type="http://schemas.openxmlformats.org/officeDocument/2006/relationships/tableStyles" Target="/ppt/tableStyles.xml" Id="R33a7eae899564776" /><Relationship Type="http://schemas.openxmlformats.org/officeDocument/2006/relationships/slide" Target="/ppt/slides/slide1.xml" Id="R958bf57d3fb943a9" /><Relationship Type="http://schemas.openxmlformats.org/officeDocument/2006/relationships/slide" Target="/ppt/slides/slide2.xml" Id="Rde66db7aa7d0402a" /><Relationship Type="http://schemas.openxmlformats.org/officeDocument/2006/relationships/slide" Target="/ppt/slides/slide3.xml" Id="R92ff01f9e8684f82" /><Relationship Type="http://schemas.openxmlformats.org/officeDocument/2006/relationships/slide" Target="/ppt/slides/slide4.xml" Id="Re04eafd9491642c2" /><Relationship Type="http://schemas.openxmlformats.org/officeDocument/2006/relationships/slide" Target="/ppt/slides/slide5.xml" Id="R30edc7e3f72241ab" /><Relationship Type="http://schemas.openxmlformats.org/officeDocument/2006/relationships/slide" Target="/ppt/slides/slide6.xml" Id="R76759f8ab2ec4307" /><Relationship Type="http://schemas.openxmlformats.org/officeDocument/2006/relationships/slide" Target="/ppt/slides/slide7.xml" Id="R2456b407a96944f1" /><Relationship Type="http://schemas.openxmlformats.org/officeDocument/2006/relationships/slide" Target="/ppt/slides/slide8.xml" Id="Rfb238e0d8b614435" /><Relationship Type="http://schemas.openxmlformats.org/officeDocument/2006/relationships/slide" Target="/ppt/slides/slide9.xml" Id="R13ccd8aa3a1448b6" /><Relationship Type="http://schemas.openxmlformats.org/officeDocument/2006/relationships/slide" Target="/ppt/slides/slide10.xml" Id="R659cd909ef2a4d45" /><Relationship Type="http://schemas.openxmlformats.org/officeDocument/2006/relationships/slide" Target="/ppt/slides/slide11.xml" Id="R47dd4ceeef3644b4" /><Relationship Type="http://schemas.openxmlformats.org/officeDocument/2006/relationships/slide" Target="/ppt/slides/slide12.xml" Id="R751eb603da29465e" /><Relationship Type="http://schemas.openxmlformats.org/officeDocument/2006/relationships/slide" Target="/ppt/slides/slide13.xml" Id="Rd8e4519ca9ad4d69" /><Relationship Type="http://schemas.openxmlformats.org/officeDocument/2006/relationships/slide" Target="/ppt/slides/slide14.xml" Id="Ra860d3e8f9c442b9" /><Relationship Type="http://schemas.openxmlformats.org/officeDocument/2006/relationships/slide" Target="/ppt/slides/slide15.xml" Id="R8b38af9df3dd4de0" /><Relationship Type="http://schemas.openxmlformats.org/officeDocument/2006/relationships/slide" Target="/ppt/slides/slide16.xml" Id="Ra59c7258f373484e" /><Relationship Type="http://schemas.openxmlformats.org/officeDocument/2006/relationships/slide" Target="/ppt/slides/slide17.xml" Id="R3cf12404e88c4fdc" /><Relationship Type="http://schemas.openxmlformats.org/officeDocument/2006/relationships/slide" Target="/ppt/slides/slide18.xml" Id="Rf307256be3a94d6d" /><Relationship Type="http://schemas.openxmlformats.org/officeDocument/2006/relationships/slide" Target="/ppt/slides/slide19.xml" Id="Re9bc901f1dcf4083" /><Relationship Type="http://schemas.openxmlformats.org/officeDocument/2006/relationships/slide" Target="/ppt/slides/slide20.xml" Id="R4129186dc28740a1" /><Relationship Type="http://schemas.openxmlformats.org/officeDocument/2006/relationships/slide" Target="/ppt/slides/slide21.xml" Id="R184003ecf06c45c0" /><Relationship Type="http://schemas.openxmlformats.org/officeDocument/2006/relationships/slide" Target="/ppt/slides/slide22.xml" Id="R7af4440747654198" /><Relationship Type="http://schemas.openxmlformats.org/officeDocument/2006/relationships/slide" Target="/ppt/slides/slide23.xml" Id="R53e6f02484a64215" /><Relationship Type="http://schemas.openxmlformats.org/officeDocument/2006/relationships/slide" Target="/ppt/slides/slide24.xml" Id="R4b279fda306447c4" /><Relationship Type="http://schemas.openxmlformats.org/officeDocument/2006/relationships/slide" Target="/ppt/slides/slide25.xml" Id="R57685564a37c44cf" /><Relationship Type="http://schemas.openxmlformats.org/officeDocument/2006/relationships/slide" Target="/ppt/slides/slide26.xml" Id="R239dd13c8dc04cc4" /><Relationship Type="http://schemas.openxmlformats.org/officeDocument/2006/relationships/slide" Target="/ppt/slides/slide27.xml" Id="R8765369926134c02" /><Relationship Type="http://schemas.openxmlformats.org/officeDocument/2006/relationships/slide" Target="/ppt/slides/slide28.xml" Id="R80969d6f0b6b40da" /><Relationship Type="http://schemas.openxmlformats.org/officeDocument/2006/relationships/slide" Target="/ppt/slides/slide29.xml" Id="Rbe83c1e151b64c8d" /><Relationship Type="http://schemas.openxmlformats.org/officeDocument/2006/relationships/slide" Target="/ppt/slides/slide30.xml" Id="R4cda07fa4b414393" /><Relationship Type="http://schemas.openxmlformats.org/officeDocument/2006/relationships/slide" Target="/ppt/slides/slide31.xml" Id="Rc288dfb70fd34206" /><Relationship Type="http://schemas.openxmlformats.org/officeDocument/2006/relationships/slide" Target="/ppt/slides/slide32.xml" Id="Rab151a239caa446b" /><Relationship Type="http://schemas.openxmlformats.org/officeDocument/2006/relationships/slide" Target="/ppt/slides/slide33.xml" Id="Rd98f315a47d4495a" /><Relationship Type="http://schemas.openxmlformats.org/officeDocument/2006/relationships/slide" Target="/ppt/slides/slide34.xml" Id="Redfefcd64a65494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9799387962d43a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e7c1d6bf5be4a9e" /><Relationship Type="http://schemas.openxmlformats.org/officeDocument/2006/relationships/notesMaster" Target="/ppt/notesMasters/notesMaster1.xml" Id="R57bca588a8db413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f437fb36b0e41de" /><Relationship Type="http://schemas.openxmlformats.org/officeDocument/2006/relationships/notesMaster" Target="/ppt/notesMasters/notesMaster1.xml" Id="R6ca0037261b84b3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38aabad8aa74e25" /><Relationship Type="http://schemas.openxmlformats.org/officeDocument/2006/relationships/notesMaster" Target="/ppt/notesMasters/notesMaster1.xml" Id="Rdca210964375470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f41baa948624d58" /><Relationship Type="http://schemas.openxmlformats.org/officeDocument/2006/relationships/notesMaster" Target="/ppt/notesMasters/notesMaster1.xml" Id="R6c4d4769e3354e1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19d7ef2e5944557" /><Relationship Type="http://schemas.openxmlformats.org/officeDocument/2006/relationships/notesMaster" Target="/ppt/notesMasters/notesMaster1.xml" Id="R8249bd622b614b5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c7644be05064821" /><Relationship Type="http://schemas.openxmlformats.org/officeDocument/2006/relationships/notesMaster" Target="/ppt/notesMasters/notesMaster1.xml" Id="Rdd7bda1c76e34f0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7e0946c91584a46" /><Relationship Type="http://schemas.openxmlformats.org/officeDocument/2006/relationships/notesMaster" Target="/ppt/notesMasters/notesMaster1.xml" Id="Rabc6fb50b815452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73f847af9ed479b" /><Relationship Type="http://schemas.openxmlformats.org/officeDocument/2006/relationships/notesMaster" Target="/ppt/notesMasters/notesMaster1.xml" Id="R1b9ca6b40e744a9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502ddc18e544207" /><Relationship Type="http://schemas.openxmlformats.org/officeDocument/2006/relationships/notesMaster" Target="/ppt/notesMasters/notesMaster1.xml" Id="R0780b975c096408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dde2f6a28804550" /><Relationship Type="http://schemas.openxmlformats.org/officeDocument/2006/relationships/notesMaster" Target="/ppt/notesMasters/notesMaster1.xml" Id="R92868b36993240d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40983835af14dab" /><Relationship Type="http://schemas.openxmlformats.org/officeDocument/2006/relationships/notesMaster" Target="/ppt/notesMasters/notesMaster1.xml" Id="R1a72f47afa74455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8b1f33a815b433b" /><Relationship Type="http://schemas.openxmlformats.org/officeDocument/2006/relationships/notesMaster" Target="/ppt/notesMasters/notesMaster1.xml" Id="Ra5d5a74bae8549c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fbf2c23b82462c" /><Relationship Type="http://schemas.openxmlformats.org/officeDocument/2006/relationships/notesMaster" Target="/ppt/notesMasters/notesMaster1.xml" Id="R161201caaf79443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2c2ef845bd6455e" /><Relationship Type="http://schemas.openxmlformats.org/officeDocument/2006/relationships/notesMaster" Target="/ppt/notesMasters/notesMaster1.xml" Id="Raa0cf3429b274a7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65d49f0ec8a49d4" /><Relationship Type="http://schemas.openxmlformats.org/officeDocument/2006/relationships/notesMaster" Target="/ppt/notesMasters/notesMaster1.xml" Id="R76c0822f92f448f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eca1636805b4cac" /><Relationship Type="http://schemas.openxmlformats.org/officeDocument/2006/relationships/notesMaster" Target="/ppt/notesMasters/notesMaster1.xml" Id="R836ff2dcd994419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3e4de61632d4815" /><Relationship Type="http://schemas.openxmlformats.org/officeDocument/2006/relationships/notesMaster" Target="/ppt/notesMasters/notesMaster1.xml" Id="R6a32034de6ee4f1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ffaeaa8a4064bc0" /><Relationship Type="http://schemas.openxmlformats.org/officeDocument/2006/relationships/notesMaster" Target="/ppt/notesMasters/notesMaster1.xml" Id="Rd86a0b3880a048c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5bbe7d193b4451f" /><Relationship Type="http://schemas.openxmlformats.org/officeDocument/2006/relationships/notesMaster" Target="/ppt/notesMasters/notesMaster1.xml" Id="R1efff2b9c30a4dd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b04f4a48fe548cc" /><Relationship Type="http://schemas.openxmlformats.org/officeDocument/2006/relationships/notesMaster" Target="/ppt/notesMasters/notesMaster1.xml" Id="R9bf655108872425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215122784304f56" /><Relationship Type="http://schemas.openxmlformats.org/officeDocument/2006/relationships/notesMaster" Target="/ppt/notesMasters/notesMaster1.xml" Id="R66ea402236f349b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c9b8c3ad98a4e31" /><Relationship Type="http://schemas.openxmlformats.org/officeDocument/2006/relationships/notesMaster" Target="/ppt/notesMasters/notesMaster1.xml" Id="R0fc725e2fa1f452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64cad3697894e8c" /><Relationship Type="http://schemas.openxmlformats.org/officeDocument/2006/relationships/notesMaster" Target="/ppt/notesMasters/notesMaster1.xml" Id="R68c75eac5c77493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a01f617c73d4a66" /><Relationship Type="http://schemas.openxmlformats.org/officeDocument/2006/relationships/notesMaster" Target="/ppt/notesMasters/notesMaster1.xml" Id="R0a7873e416cc423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55d4dbb25894e46" /><Relationship Type="http://schemas.openxmlformats.org/officeDocument/2006/relationships/notesMaster" Target="/ppt/notesMasters/notesMaster1.xml" Id="Ra5d7ff024caa412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55e4fec93c34472" /><Relationship Type="http://schemas.openxmlformats.org/officeDocument/2006/relationships/notesMaster" Target="/ppt/notesMasters/notesMaster1.xml" Id="R400398dc592444d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679fde83e364f9d" /><Relationship Type="http://schemas.openxmlformats.org/officeDocument/2006/relationships/notesMaster" Target="/ppt/notesMasters/notesMaster1.xml" Id="R878403afa759422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84d032c743448dc" /><Relationship Type="http://schemas.openxmlformats.org/officeDocument/2006/relationships/notesMaster" Target="/ppt/notesMasters/notesMaster1.xml" Id="R8ba8ba95db5a49f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ab47580e2a54ba5" /><Relationship Type="http://schemas.openxmlformats.org/officeDocument/2006/relationships/notesMaster" Target="/ppt/notesMasters/notesMaster1.xml" Id="R51a9f9305b7c403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20ce591e5c24c00" /><Relationship Type="http://schemas.openxmlformats.org/officeDocument/2006/relationships/notesMaster" Target="/ppt/notesMasters/notesMaster1.xml" Id="R3bf3bbc666c740e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7c869e7bbd84f02" /><Relationship Type="http://schemas.openxmlformats.org/officeDocument/2006/relationships/notesMaster" Target="/ppt/notesMasters/notesMaster1.xml" Id="R62370c58a533459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8cde5b4a4514b48" /><Relationship Type="http://schemas.openxmlformats.org/officeDocument/2006/relationships/notesMaster" Target="/ppt/notesMasters/notesMaster1.xml" Id="Rf2da1f74c55149a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fc30f83d961423c" /><Relationship Type="http://schemas.openxmlformats.org/officeDocument/2006/relationships/notesMaster" Target="/ppt/notesMasters/notesMaster1.xml" Id="R2decdeb859764a77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4c160a224534234" /><Relationship Type="http://schemas.openxmlformats.org/officeDocument/2006/relationships/notesMaster" Target="/ppt/notesMasters/notesMaster1.xml" Id="R6a9e0a39d68744b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de7a83bdb7e470b" /><Relationship Type="http://schemas.openxmlformats.org/officeDocument/2006/relationships/image" Target="/ppt/media/image.png" Id="R655be45f208b403a" /><Relationship Type="http://schemas.openxmlformats.org/officeDocument/2006/relationships/image" Target="/ppt/media/image2.png" Id="R80047ed2db784248" /><Relationship Type="http://schemas.openxmlformats.org/officeDocument/2006/relationships/image" Target="/ppt/media/image.jpeg" Id="R417edc45e8a64ac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8b312ee13c8491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55be45f208b403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0047ed2db78424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7edc45e8a64ac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3fc969b31f64401" /><Relationship Type="http://schemas.openxmlformats.org/officeDocument/2006/relationships/slideLayout" Target="/ppt/slideLayouts/slideLayout1.xml" Id="Rd1ac191733ae48bf" /><Relationship Type="http://schemas.openxmlformats.org/officeDocument/2006/relationships/slideLayout" Target="/ppt/slideLayouts/slideLayout2.xml" Id="R500a0d29ac0c458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1ac191733ae48bf"/>
    <p:sldLayoutId xmlns:r="http://schemas.openxmlformats.org/officeDocument/2006/relationships" id="2147483650" r:id="R500a0d29ac0c458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dbf07894df4d9d" /><Relationship Type="http://schemas.openxmlformats.org/officeDocument/2006/relationships/notesSlide" Target="/ppt/notesSlides/notesSlide1.xml" Id="R6a40c4becb744f4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429e4f89c4927" /><Relationship Type="http://schemas.openxmlformats.org/officeDocument/2006/relationships/notesSlide" Target="/ppt/notesSlides/notesSlide2.xml" Id="Ref033b20526d45b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80e7bd2c8e49f8" /><Relationship Type="http://schemas.openxmlformats.org/officeDocument/2006/relationships/notesSlide" Target="/ppt/notesSlides/notesSlide3.xml" Id="R872ac969dd4947c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211fe6d63243d6" /><Relationship Type="http://schemas.openxmlformats.org/officeDocument/2006/relationships/notesSlide" Target="/ppt/notesSlides/notesSlide4.xml" Id="R465eb23e581d46e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1f5a847b9340fd" /><Relationship Type="http://schemas.openxmlformats.org/officeDocument/2006/relationships/notesSlide" Target="/ppt/notesSlides/notesSlide5.xml" Id="R5cf757bb1e5a401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2cd27766c645d4" /><Relationship Type="http://schemas.openxmlformats.org/officeDocument/2006/relationships/notesSlide" Target="/ppt/notesSlides/notesSlide6.xml" Id="R357d0be46d32475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cfcee1d7a947ef" /><Relationship Type="http://schemas.openxmlformats.org/officeDocument/2006/relationships/notesSlide" Target="/ppt/notesSlides/notesSlide7.xml" Id="R4335d028eebf48b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dc83ae20654ba4" /><Relationship Type="http://schemas.openxmlformats.org/officeDocument/2006/relationships/notesSlide" Target="/ppt/notesSlides/notesSlide8.xml" Id="R59e42fe98c464cb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ca9eef125d4bde" /><Relationship Type="http://schemas.openxmlformats.org/officeDocument/2006/relationships/notesSlide" Target="/ppt/notesSlides/notesSlide9.xml" Id="Rfb51f007023b4b7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d2237e4af44d23" /><Relationship Type="http://schemas.openxmlformats.org/officeDocument/2006/relationships/notesSlide" Target="/ppt/notesSlides/notesSlide10.xml" Id="Rca11cf8032a54c0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e9f8c1c184a4d" /><Relationship Type="http://schemas.openxmlformats.org/officeDocument/2006/relationships/notesSlide" Target="/ppt/notesSlides/notesSlide11.xml" Id="R100c845a2b3d472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ea1a08a1004b71" /><Relationship Type="http://schemas.openxmlformats.org/officeDocument/2006/relationships/notesSlide" Target="/ppt/notesSlides/notesSlide12.xml" Id="R61b0cb7484fd4e6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71f52c35fc4192" /><Relationship Type="http://schemas.openxmlformats.org/officeDocument/2006/relationships/notesSlide" Target="/ppt/notesSlides/notesSlide13.xml" Id="Rb8cf38d0a3284ca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18cc535b1442fe" /><Relationship Type="http://schemas.openxmlformats.org/officeDocument/2006/relationships/notesSlide" Target="/ppt/notesSlides/notesSlide14.xml" Id="Rf773b2714b5b499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2e197db5cb4fe1" /><Relationship Type="http://schemas.openxmlformats.org/officeDocument/2006/relationships/notesSlide" Target="/ppt/notesSlides/notesSlide15.xml" Id="R3d34e1c5a3b2400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f18a2f45b14fc7" /><Relationship Type="http://schemas.openxmlformats.org/officeDocument/2006/relationships/notesSlide" Target="/ppt/notesSlides/notesSlide16.xml" Id="Re73538c8136b48a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adb95d9a334010" /><Relationship Type="http://schemas.openxmlformats.org/officeDocument/2006/relationships/notesSlide" Target="/ppt/notesSlides/notesSlide17.xml" Id="R59e54a180289402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f087cf87c54bdc" /><Relationship Type="http://schemas.openxmlformats.org/officeDocument/2006/relationships/notesSlide" Target="/ppt/notesSlides/notesSlide18.xml" Id="R035016d27fd64a8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3d3d072b744e4c" /><Relationship Type="http://schemas.openxmlformats.org/officeDocument/2006/relationships/notesSlide" Target="/ppt/notesSlides/notesSlide19.xml" Id="R29f96289ad434e6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e5585fd1254856" /><Relationship Type="http://schemas.openxmlformats.org/officeDocument/2006/relationships/notesSlide" Target="/ppt/notesSlides/notesSlide20.xml" Id="R5b9fb8d156bd44f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88cb82414248d5" /><Relationship Type="http://schemas.openxmlformats.org/officeDocument/2006/relationships/notesSlide" Target="/ppt/notesSlides/notesSlide21.xml" Id="R1049d60690e0464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9ccd9552774366" /><Relationship Type="http://schemas.openxmlformats.org/officeDocument/2006/relationships/notesSlide" Target="/ppt/notesSlides/notesSlide22.xml" Id="R321599bfe0e4401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932ecfaff4af4" /><Relationship Type="http://schemas.openxmlformats.org/officeDocument/2006/relationships/notesSlide" Target="/ppt/notesSlides/notesSlide23.xml" Id="R2c73e5df7372449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4812eb4c98497d" /><Relationship Type="http://schemas.openxmlformats.org/officeDocument/2006/relationships/notesSlide" Target="/ppt/notesSlides/notesSlide24.xml" Id="Rb2839bcaeb97479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a6d35ea694453" /><Relationship Type="http://schemas.openxmlformats.org/officeDocument/2006/relationships/notesSlide" Target="/ppt/notesSlides/notesSlide25.xml" Id="Re2adb24887ac414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66357805a94e18" /><Relationship Type="http://schemas.openxmlformats.org/officeDocument/2006/relationships/notesSlide" Target="/ppt/notesSlides/notesSlide26.xml" Id="Ra8dd849e55ed45a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564aa79f824185" /><Relationship Type="http://schemas.openxmlformats.org/officeDocument/2006/relationships/notesSlide" Target="/ppt/notesSlides/notesSlide27.xml" Id="R79180285d37b4c7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dd5678dfb94975" /><Relationship Type="http://schemas.openxmlformats.org/officeDocument/2006/relationships/notesSlide" Target="/ppt/notesSlides/notesSlide28.xml" Id="R2f645c76af924e6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528ea4f5d744e4" /><Relationship Type="http://schemas.openxmlformats.org/officeDocument/2006/relationships/notesSlide" Target="/ppt/notesSlides/notesSlide29.xml" Id="R71850e0a56c044f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742ef76ace42fc" /><Relationship Type="http://schemas.openxmlformats.org/officeDocument/2006/relationships/notesSlide" Target="/ppt/notesSlides/notesSlide30.xml" Id="Re32874b943944d5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9bc152142a414c" /><Relationship Type="http://schemas.openxmlformats.org/officeDocument/2006/relationships/notesSlide" Target="/ppt/notesSlides/notesSlide31.xml" Id="Rbfb1b5f74f1f46b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0f1ea92eae497f" /><Relationship Type="http://schemas.openxmlformats.org/officeDocument/2006/relationships/notesSlide" Target="/ppt/notesSlides/notesSlide32.xml" Id="R47d9c69cd5a04f3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3306a0d9c14cb6" /><Relationship Type="http://schemas.openxmlformats.org/officeDocument/2006/relationships/notesSlide" Target="/ppt/notesSlides/notesSlide33.xml" Id="R17ffaf9425914ec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0e3e85b4d4f1b" /><Relationship Type="http://schemas.openxmlformats.org/officeDocument/2006/relationships/notesSlide" Target="/ppt/notesSlides/notesSlide34.xml" Id="Re39fdf0ce585443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  |  Proverbs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回答柔和，使怒消退； 言語暴戾，觸動怒氣。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soft answer turneth away wrath: but grievous words stir up anger.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  |  Proverbs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智慧人的舌善發知識； 愚昧人的口吐出愚昧。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tongue of the wise useth knowledge aright: but the mouth of fools poureth out foolishness.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15:3  |  Proverbs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耶和華的眼目無處不在； 惡人善人，他都鑒察。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eyes of the LORD are in every place, beholding the evil and the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15:4  |  Proverbs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溫良的舌是生命樹； 乖謬的嘴使人心碎。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wholesome tongue is a tree of life: but perverseness therein is a breach in the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15:5  |  Proverbs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愚妄人藐視父親的管教； 領受責備的，得着見識。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 despiseth his father’s instruction: but he that regardeth reproof is prudent.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15:6  |  Proverbs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義人家中多有財寶； 惡人得利反受擾害。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house of the righteous is much treasure: but in the revenues of the wicked is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15:7  |  Proverbs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智慧人的嘴播揚知識； 愚昧人的心並不如此。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lips of the wise disperse knowledge: but the heart of the foolish doeth not 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15:8  |  Proverbs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惡人獻祭，為耶和華所憎惡； 正直人祈禱，為他所喜悅。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sacrifice of the wicked is an abomination to the LORD: but the prayer of the upright is his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15:9  |  Proverbs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惡人的道路，為耶和華所憎惡； 追求公義的，為他所喜愛。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the wicked is an abomination unto the LORD: but he loveth him that followeth after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15:10  |  Proverbs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捨棄正路的，必受嚴刑； 恨惡責備的，必致死亡。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Correction is grievous unto him that forsaketh the way: and he that hateth reproof shall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15:11  |  Proverbs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陰間和滅亡尚在耶和華眼前， 何況世人的心呢？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Hell and destruction are before the LORD: how much more then the hearts of the children of men?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15:12  |  Proverbs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褻慢人不愛受責備； 他也不就近智慧人。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scorner loveth not one that reproveth him: neither will he go unto the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15:13  |  Proverbs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心中喜樂，面帶笑容； 心裏憂愁，靈被損傷。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merry heart maketh a cheerful countenance: but by sorrow of the heart the spirit is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15:14  |  Proverbs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聰明人心求知識； 愚昧人口吃愚昧。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him that hath understanding seeketh knowledge: but the mouth of fools feedeth on foolishness.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15:15  |  Proverbs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困苦人的日子都是愁苦； 心中歡暢的，常享豐筵。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days of the afflicted are evil: but he that is of a merry heart hath a continual feast.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15:16  |  Proverbs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少有財寶，敬畏耶和華， 強如多有財寶，煩亂不安。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little with the fear of the LORD than great treasure and trouble therewith.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15:17  |  Proverbs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吃素菜，彼此相愛， 強如吃肥牛，彼此相恨。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a dinner of herbs where love is, than a stalled ox and hatred therewith.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15:18  |  Proverbs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暴怒的人挑啟爭端； 忍怒的人止息紛爭。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wrathful man stirreth up strife: but he that is slow to anger appeaseth strife.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15:19  |  Proverbs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懶惰人的道像荊棘的籬笆； 正直人的路是平坦的大道。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the slothful man is as an hedge of thorns: but the way of the righteous is made plain.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15:20  |  Proverbs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智慧子使父親喜樂； 愚昧人藐視母親。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son maketh a glad father: but a foolish man despiseth his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15:21  |  Proverbs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無知的人以愚妄為樂； 聰明的人按正直而行。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Folly is joy to him that is destitute of wisdom: but a man of understanding walketh uprightly.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15:22  |  Proverbs 15:22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不先商議，所謀無效； 謀士眾多，所謀乃成。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Without counsel purposes are disappointed: but in the multitude of counsellors they are established.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15:23  |  Proverbs 15:23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口善應對，自覺喜樂； 話合其時，何等美好。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hath joy by the answer of his mouth: and a word spoken in due season, how good is it!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15:24  |  Proverbs 15:24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智慧人從生命的道上升， 使他遠離在下的陰間。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life is above to the wise, that he may depart from hell beneath.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15:25  |  Proverbs 15:25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耶和華必拆毀驕傲人的家， 卻要立定寡婦的地界。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destroy the house of the proud: but he will establish the border of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15:26  |  Proverbs 15:26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惡謀為耶和華所憎惡； 良言乃為純淨。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thoughts of the wicked are an abomination to the LORD: but the words of the pure are pleasant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15:27  |  Proverbs 15:27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貪戀財利的，擾害己家； 恨惡賄賂的，必得存活。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greedy of gain troubleth his own house; but he that hateth gifts shall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15:28  |  Proverbs 15:28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義人的心，思量如何回答； 惡人的口吐出惡言。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the righteous studieth to answer: but the mouth of the wicked poureth out evil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15:29  |  Proverbs 15:29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耶和華遠離惡人， 卻聽義人的禱告。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far from the wicked: but he heareth the prayer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15:30  |  Proverbs 15:30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眼有光，使心喜樂； 好信息，使骨滋潤。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light of the eyes rejoiceth the heart: and a good report maketh the bones fat.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15:31  |  Proverbs 15:31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聽從生命責備的， 必常在智慧人中。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 that heareth the reproof of life abideth among the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15:32  |  Proverbs 15:32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棄絕管教的，輕看自己的生命； 聽從責備的，卻得智慧。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refuseth instruction despiseth his own soul: but he that heareth reproof getteth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15:33  |  Proverbs 15:33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敬畏耶和華是智慧的訓誨； 尊榮以前，必有謙卑。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the instruction of wisdom; and before honour is humility.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2026-08-26T10:34:18.5050000Z</dcterms:created>
  <dcterms:modified xsi:type="dcterms:W3CDTF">2026-08-26T10:34:18.5050000Z</dcterms:modified>
</coreProperties>
</file>