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bef4e3d7ecb4910" /><Relationship Type="http://schemas.openxmlformats.org/officeDocument/2006/relationships/extended-properties" Target="/docProps/app.xml" Id="R8c81bf25f4714431" /><Relationship Type="http://schemas.openxmlformats.org/officeDocument/2006/relationships/officeDocument" Target="/ppt/presentation.xml" Id="R95530408e0424e36" /></Relationships>
</file>

<file path=ppt/presentation.xml><?xml version="1.0" encoding="utf-8"?>
<p:presentation xmlns:p="http://schemas.openxmlformats.org/presentationml/2006/main">
  <p:sldMasterIdLst>
    <p:sldMasterId xmlns:r="http://schemas.openxmlformats.org/officeDocument/2006/relationships" id="2147483648" r:id="Rc7d68c76198044a9"/>
  </p:sldMasterIdLst>
  <p:notesMasterIdLst>
    <p:notesMasterId xmlns:r="http://schemas.openxmlformats.org/officeDocument/2006/relationships" r:id="Rcd5e2f7dde494790"/>
  </p:notesMasterIdLst>
  <p:sldIdLst>
    <p:sldId xmlns:r="http://schemas.openxmlformats.org/officeDocument/2006/relationships" id="256" r:id="Rfc92c8f6d2bf4a9c"/>
    <p:sldId xmlns:r="http://schemas.openxmlformats.org/officeDocument/2006/relationships" id="257" r:id="R22d23bba3c2c4363"/>
    <p:sldId xmlns:r="http://schemas.openxmlformats.org/officeDocument/2006/relationships" id="258" r:id="R2381c955b2a54931"/>
    <p:sldId xmlns:r="http://schemas.openxmlformats.org/officeDocument/2006/relationships" id="259" r:id="Rb64d8b330960479a"/>
    <p:sldId xmlns:r="http://schemas.openxmlformats.org/officeDocument/2006/relationships" id="260" r:id="Ra9b96e7746c840a5"/>
    <p:sldId xmlns:r="http://schemas.openxmlformats.org/officeDocument/2006/relationships" id="261" r:id="R0c4f38b0837c4842"/>
    <p:sldId xmlns:r="http://schemas.openxmlformats.org/officeDocument/2006/relationships" id="262" r:id="R4e94eb58cdc04e7c"/>
    <p:sldId xmlns:r="http://schemas.openxmlformats.org/officeDocument/2006/relationships" id="263" r:id="Redc53d56b04c4702"/>
    <p:sldId xmlns:r="http://schemas.openxmlformats.org/officeDocument/2006/relationships" id="264" r:id="Rb4fbcd7d8df740a7"/>
    <p:sldId xmlns:r="http://schemas.openxmlformats.org/officeDocument/2006/relationships" id="265" r:id="R8e805268db484814"/>
    <p:sldId xmlns:r="http://schemas.openxmlformats.org/officeDocument/2006/relationships" id="266" r:id="R9d21bde6efd34bd8"/>
    <p:sldId xmlns:r="http://schemas.openxmlformats.org/officeDocument/2006/relationships" id="267" r:id="Rf826d1edc50a4b01"/>
    <p:sldId xmlns:r="http://schemas.openxmlformats.org/officeDocument/2006/relationships" id="268" r:id="R9226c41cd4b3409e"/>
    <p:sldId xmlns:r="http://schemas.openxmlformats.org/officeDocument/2006/relationships" id="269" r:id="Rde3b0f99415d4268"/>
    <p:sldId xmlns:r="http://schemas.openxmlformats.org/officeDocument/2006/relationships" id="270" r:id="Rb2d26d8b40124357"/>
    <p:sldId xmlns:r="http://schemas.openxmlformats.org/officeDocument/2006/relationships" id="271" r:id="R4b0a39d4f0a4449e"/>
    <p:sldId xmlns:r="http://schemas.openxmlformats.org/officeDocument/2006/relationships" id="272" r:id="R35764bf9d3214e35"/>
    <p:sldId xmlns:r="http://schemas.openxmlformats.org/officeDocument/2006/relationships" id="273" r:id="R02b8258de6214341"/>
    <p:sldId xmlns:r="http://schemas.openxmlformats.org/officeDocument/2006/relationships" id="274" r:id="R265004eba14c4f22"/>
    <p:sldId xmlns:r="http://schemas.openxmlformats.org/officeDocument/2006/relationships" id="275" r:id="Ra3441b7c0d744d2f"/>
    <p:sldId xmlns:r="http://schemas.openxmlformats.org/officeDocument/2006/relationships" id="276" r:id="R1366f0c6ecb04ee3"/>
    <p:sldId xmlns:r="http://schemas.openxmlformats.org/officeDocument/2006/relationships" id="277" r:id="Rb5b275b15cf5469c"/>
    <p:sldId xmlns:r="http://schemas.openxmlformats.org/officeDocument/2006/relationships" id="278" r:id="R09fc614743874a7a"/>
    <p:sldId xmlns:r="http://schemas.openxmlformats.org/officeDocument/2006/relationships" id="279" r:id="Rb74234e1700d4cf8"/>
    <p:sldId xmlns:r="http://schemas.openxmlformats.org/officeDocument/2006/relationships" id="280" r:id="Rdfd9d7d3209241a1"/>
    <p:sldId xmlns:r="http://schemas.openxmlformats.org/officeDocument/2006/relationships" id="281" r:id="R257daf992afb4ee1"/>
    <p:sldId xmlns:r="http://schemas.openxmlformats.org/officeDocument/2006/relationships" id="282" r:id="Ref4bd945bdc447ad"/>
    <p:sldId xmlns:r="http://schemas.openxmlformats.org/officeDocument/2006/relationships" id="283" r:id="R0fdb717875c24cda"/>
    <p:sldId xmlns:r="http://schemas.openxmlformats.org/officeDocument/2006/relationships" id="284" r:id="Re00a2ca69ea7467a"/>
    <p:sldId xmlns:r="http://schemas.openxmlformats.org/officeDocument/2006/relationships" id="285" r:id="R87b8b45c50ae43ca"/>
    <p:sldId xmlns:r="http://schemas.openxmlformats.org/officeDocument/2006/relationships" id="286" r:id="R7ff6a71f6f59424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df2b78be2b6440e" /><Relationship Type="http://schemas.openxmlformats.org/officeDocument/2006/relationships/slideMaster" Target="/ppt/slideMasters/slideMaster1.xml" Id="Rc7d68c76198044a9" /><Relationship Type="http://schemas.openxmlformats.org/officeDocument/2006/relationships/notesMaster" Target="/ppt/notesMasters/notesMaster1.xml" Id="Rcd5e2f7dde494790" /><Relationship Type="http://schemas.openxmlformats.org/officeDocument/2006/relationships/presProps" Target="/ppt/presProps.xml" Id="R55078349486945bc" /><Relationship Type="http://schemas.openxmlformats.org/officeDocument/2006/relationships/tableStyles" Target="/ppt/tableStyles.xml" Id="R5b67bacc9da34299" /><Relationship Type="http://schemas.openxmlformats.org/officeDocument/2006/relationships/slide" Target="/ppt/slides/slide1.xml" Id="Rfc92c8f6d2bf4a9c" /><Relationship Type="http://schemas.openxmlformats.org/officeDocument/2006/relationships/slide" Target="/ppt/slides/slide2.xml" Id="R22d23bba3c2c4363" /><Relationship Type="http://schemas.openxmlformats.org/officeDocument/2006/relationships/slide" Target="/ppt/slides/slide3.xml" Id="R2381c955b2a54931" /><Relationship Type="http://schemas.openxmlformats.org/officeDocument/2006/relationships/slide" Target="/ppt/slides/slide4.xml" Id="Rb64d8b330960479a" /><Relationship Type="http://schemas.openxmlformats.org/officeDocument/2006/relationships/slide" Target="/ppt/slides/slide5.xml" Id="Ra9b96e7746c840a5" /><Relationship Type="http://schemas.openxmlformats.org/officeDocument/2006/relationships/slide" Target="/ppt/slides/slide6.xml" Id="R0c4f38b0837c4842" /><Relationship Type="http://schemas.openxmlformats.org/officeDocument/2006/relationships/slide" Target="/ppt/slides/slide7.xml" Id="R4e94eb58cdc04e7c" /><Relationship Type="http://schemas.openxmlformats.org/officeDocument/2006/relationships/slide" Target="/ppt/slides/slide8.xml" Id="Redc53d56b04c4702" /><Relationship Type="http://schemas.openxmlformats.org/officeDocument/2006/relationships/slide" Target="/ppt/slides/slide9.xml" Id="Rb4fbcd7d8df740a7" /><Relationship Type="http://schemas.openxmlformats.org/officeDocument/2006/relationships/slide" Target="/ppt/slides/slide10.xml" Id="R8e805268db484814" /><Relationship Type="http://schemas.openxmlformats.org/officeDocument/2006/relationships/slide" Target="/ppt/slides/slide11.xml" Id="R9d21bde6efd34bd8" /><Relationship Type="http://schemas.openxmlformats.org/officeDocument/2006/relationships/slide" Target="/ppt/slides/slide12.xml" Id="Rf826d1edc50a4b01" /><Relationship Type="http://schemas.openxmlformats.org/officeDocument/2006/relationships/slide" Target="/ppt/slides/slide13.xml" Id="R9226c41cd4b3409e" /><Relationship Type="http://schemas.openxmlformats.org/officeDocument/2006/relationships/slide" Target="/ppt/slides/slide14.xml" Id="Rde3b0f99415d4268" /><Relationship Type="http://schemas.openxmlformats.org/officeDocument/2006/relationships/slide" Target="/ppt/slides/slide15.xml" Id="Rb2d26d8b40124357" /><Relationship Type="http://schemas.openxmlformats.org/officeDocument/2006/relationships/slide" Target="/ppt/slides/slide16.xml" Id="R4b0a39d4f0a4449e" /><Relationship Type="http://schemas.openxmlformats.org/officeDocument/2006/relationships/slide" Target="/ppt/slides/slide17.xml" Id="R35764bf9d3214e35" /><Relationship Type="http://schemas.openxmlformats.org/officeDocument/2006/relationships/slide" Target="/ppt/slides/slide18.xml" Id="R02b8258de6214341" /><Relationship Type="http://schemas.openxmlformats.org/officeDocument/2006/relationships/slide" Target="/ppt/slides/slide19.xml" Id="R265004eba14c4f22" /><Relationship Type="http://schemas.openxmlformats.org/officeDocument/2006/relationships/slide" Target="/ppt/slides/slide20.xml" Id="Ra3441b7c0d744d2f" /><Relationship Type="http://schemas.openxmlformats.org/officeDocument/2006/relationships/slide" Target="/ppt/slides/slide21.xml" Id="R1366f0c6ecb04ee3" /><Relationship Type="http://schemas.openxmlformats.org/officeDocument/2006/relationships/slide" Target="/ppt/slides/slide22.xml" Id="Rb5b275b15cf5469c" /><Relationship Type="http://schemas.openxmlformats.org/officeDocument/2006/relationships/slide" Target="/ppt/slides/slide23.xml" Id="R09fc614743874a7a" /><Relationship Type="http://schemas.openxmlformats.org/officeDocument/2006/relationships/slide" Target="/ppt/slides/slide24.xml" Id="Rb74234e1700d4cf8" /><Relationship Type="http://schemas.openxmlformats.org/officeDocument/2006/relationships/slide" Target="/ppt/slides/slide25.xml" Id="Rdfd9d7d3209241a1" /><Relationship Type="http://schemas.openxmlformats.org/officeDocument/2006/relationships/slide" Target="/ppt/slides/slide26.xml" Id="R257daf992afb4ee1" /><Relationship Type="http://schemas.openxmlformats.org/officeDocument/2006/relationships/slide" Target="/ppt/slides/slide27.xml" Id="Ref4bd945bdc447ad" /><Relationship Type="http://schemas.openxmlformats.org/officeDocument/2006/relationships/slide" Target="/ppt/slides/slide28.xml" Id="R0fdb717875c24cda" /><Relationship Type="http://schemas.openxmlformats.org/officeDocument/2006/relationships/slide" Target="/ppt/slides/slide29.xml" Id="Re00a2ca69ea7467a" /><Relationship Type="http://schemas.openxmlformats.org/officeDocument/2006/relationships/slide" Target="/ppt/slides/slide30.xml" Id="R87b8b45c50ae43ca" /><Relationship Type="http://schemas.openxmlformats.org/officeDocument/2006/relationships/slide" Target="/ppt/slides/slide31.xml" Id="R7ff6a71f6f59424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7496961641540b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006f4f16e424060" /><Relationship Type="http://schemas.openxmlformats.org/officeDocument/2006/relationships/notesMaster" Target="/ppt/notesMasters/notesMaster1.xml" Id="R76d388f6913f45e4" /></Relationships>
</file>

<file path=ppt/notesSlides/_rels/notesSlide2.xml.rels>&#65279;<?xml version="1.0" encoding="utf-8"?><Relationships xmlns="http://schemas.openxmlformats.org/package/2006/relationships"><Relationship Type="http://schemas.openxmlformats.org/officeDocument/2006/relationships/slide" Target="/ppt/slides/slide2.xml" Id="R681787db7d204f70" /><Relationship Type="http://schemas.openxmlformats.org/officeDocument/2006/relationships/notesMaster" Target="/ppt/notesMasters/notesMaster1.xml" Id="R8f73bebd6bd44cb3" /></Relationships>
</file>

<file path=ppt/notesSlides/_rels/notesSlide3.xml.rels>&#65279;<?xml version="1.0" encoding="utf-8"?><Relationships xmlns="http://schemas.openxmlformats.org/package/2006/relationships"><Relationship Type="http://schemas.openxmlformats.org/officeDocument/2006/relationships/slide" Target="/ppt/slides/slide3.xml" Id="R2db118591f894c9e" /><Relationship Type="http://schemas.openxmlformats.org/officeDocument/2006/relationships/notesMaster" Target="/ppt/notesMasters/notesMaster1.xml" Id="R91e9726e343c4f98" /></Relationships>
</file>

<file path=ppt/notesSlides/_rels/notesSlide4.xml.rels>&#65279;<?xml version="1.0" encoding="utf-8"?><Relationships xmlns="http://schemas.openxmlformats.org/package/2006/relationships"><Relationship Type="http://schemas.openxmlformats.org/officeDocument/2006/relationships/slide" Target="/ppt/slides/slide4.xml" Id="Rdbad1061067b4c16" /><Relationship Type="http://schemas.openxmlformats.org/officeDocument/2006/relationships/notesMaster" Target="/ppt/notesMasters/notesMaster1.xml" Id="R3ad584e3ad314fe9" /></Relationships>
</file>

<file path=ppt/notesSlides/_rels/notesSlide5.xml.rels>&#65279;<?xml version="1.0" encoding="utf-8"?><Relationships xmlns="http://schemas.openxmlformats.org/package/2006/relationships"><Relationship Type="http://schemas.openxmlformats.org/officeDocument/2006/relationships/slide" Target="/ppt/slides/slide5.xml" Id="Ra6d06d7ae8344af7" /><Relationship Type="http://schemas.openxmlformats.org/officeDocument/2006/relationships/notesMaster" Target="/ppt/notesMasters/notesMaster1.xml" Id="Re86d72ec14b7493e" /></Relationships>
</file>

<file path=ppt/notesSlides/_rels/notesSlide6.xml.rels>&#65279;<?xml version="1.0" encoding="utf-8"?><Relationships xmlns="http://schemas.openxmlformats.org/package/2006/relationships"><Relationship Type="http://schemas.openxmlformats.org/officeDocument/2006/relationships/slide" Target="/ppt/slides/slide6.xml" Id="R68e4ee52f9c84c6f" /><Relationship Type="http://schemas.openxmlformats.org/officeDocument/2006/relationships/notesMaster" Target="/ppt/notesMasters/notesMaster1.xml" Id="R82d13dc10995446a" /></Relationships>
</file>

<file path=ppt/notesSlides/_rels/notesSlide7.xml.rels>&#65279;<?xml version="1.0" encoding="utf-8"?><Relationships xmlns="http://schemas.openxmlformats.org/package/2006/relationships"><Relationship Type="http://schemas.openxmlformats.org/officeDocument/2006/relationships/slide" Target="/ppt/slides/slide7.xml" Id="R2f5f903e0a134119" /><Relationship Type="http://schemas.openxmlformats.org/officeDocument/2006/relationships/notesMaster" Target="/ppt/notesMasters/notesMaster1.xml" Id="R6dcfaf6b8fa74c71" /></Relationships>
</file>

<file path=ppt/notesSlides/_rels/notesSlide8.xml.rels>&#65279;<?xml version="1.0" encoding="utf-8"?><Relationships xmlns="http://schemas.openxmlformats.org/package/2006/relationships"><Relationship Type="http://schemas.openxmlformats.org/officeDocument/2006/relationships/slide" Target="/ppt/slides/slide8.xml" Id="R9ea79d63b7a94c8e" /><Relationship Type="http://schemas.openxmlformats.org/officeDocument/2006/relationships/notesMaster" Target="/ppt/notesMasters/notesMaster1.xml" Id="R1aab30833e8a4ab6" /></Relationships>
</file>

<file path=ppt/notesSlides/_rels/notesSlide9.xml.rels>&#65279;<?xml version="1.0" encoding="utf-8"?><Relationships xmlns="http://schemas.openxmlformats.org/package/2006/relationships"><Relationship Type="http://schemas.openxmlformats.org/officeDocument/2006/relationships/slide" Target="/ppt/slides/slide9.xml" Id="Rb2b4cb3e5d754d5a" /><Relationship Type="http://schemas.openxmlformats.org/officeDocument/2006/relationships/notesMaster" Target="/ppt/notesMasters/notesMaster1.xml" Id="R792c56b4c280414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af9e97c26e64117" /><Relationship Type="http://schemas.openxmlformats.org/officeDocument/2006/relationships/notesMaster" Target="/ppt/notesMasters/notesMaster1.xml" Id="Rd83cec47248f440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3919daaf8fc4153" /><Relationship Type="http://schemas.openxmlformats.org/officeDocument/2006/relationships/notesMaster" Target="/ppt/notesMasters/notesMaster1.xml" Id="Rb4dbf7ffa8104ca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365f7e185364fb6" /><Relationship Type="http://schemas.openxmlformats.org/officeDocument/2006/relationships/notesMaster" Target="/ppt/notesMasters/notesMaster1.xml" Id="R00d82f8edf82401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cdeba5e2f8048aa" /><Relationship Type="http://schemas.openxmlformats.org/officeDocument/2006/relationships/notesMaster" Target="/ppt/notesMasters/notesMaster1.xml" Id="Ra2123c7fbbd04b0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1432d70aa6a4d60" /><Relationship Type="http://schemas.openxmlformats.org/officeDocument/2006/relationships/notesMaster" Target="/ppt/notesMasters/notesMaster1.xml" Id="R1e57a2ea73b1408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33b3524786e4b7e" /><Relationship Type="http://schemas.openxmlformats.org/officeDocument/2006/relationships/notesMaster" Target="/ppt/notesMasters/notesMaster1.xml" Id="Rafdd2ce7a64a4c3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f21d7b77b1c407f" /><Relationship Type="http://schemas.openxmlformats.org/officeDocument/2006/relationships/notesMaster" Target="/ppt/notesMasters/notesMaster1.xml" Id="Rda89f951ac224dd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346bee5c1884808" /><Relationship Type="http://schemas.openxmlformats.org/officeDocument/2006/relationships/notesMaster" Target="/ppt/notesMasters/notesMaster1.xml" Id="R056cabb163a6444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58a4e4ac8964b06" /><Relationship Type="http://schemas.openxmlformats.org/officeDocument/2006/relationships/notesMaster" Target="/ppt/notesMasters/notesMaster1.xml" Id="R0764bfd9908f4d1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df7c9a75c254fe5" /><Relationship Type="http://schemas.openxmlformats.org/officeDocument/2006/relationships/notesMaster" Target="/ppt/notesMasters/notesMaster1.xml" Id="R4961994c39ec401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ed8407743fb4faf" /><Relationship Type="http://schemas.openxmlformats.org/officeDocument/2006/relationships/notesMaster" Target="/ppt/notesMasters/notesMaster1.xml" Id="R21a16f92dcb6430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aaf22cf60ef4eae" /><Relationship Type="http://schemas.openxmlformats.org/officeDocument/2006/relationships/notesMaster" Target="/ppt/notesMasters/notesMaster1.xml" Id="Ra9330de9d460451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58bf0a7ae1f4680" /><Relationship Type="http://schemas.openxmlformats.org/officeDocument/2006/relationships/notesMaster" Target="/ppt/notesMasters/notesMaster1.xml" Id="R4bea6100a890421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177b85d4dfc451c" /><Relationship Type="http://schemas.openxmlformats.org/officeDocument/2006/relationships/notesMaster" Target="/ppt/notesMasters/notesMaster1.xml" Id="R9dacce125c67405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fb90d9e5eb444e7" /><Relationship Type="http://schemas.openxmlformats.org/officeDocument/2006/relationships/notesMaster" Target="/ppt/notesMasters/notesMaster1.xml" Id="R58e3bda7d938404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532675aa0814e02" /><Relationship Type="http://schemas.openxmlformats.org/officeDocument/2006/relationships/notesMaster" Target="/ppt/notesMasters/notesMaster1.xml" Id="R421134f51667417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ff7c33d8bca455e" /><Relationship Type="http://schemas.openxmlformats.org/officeDocument/2006/relationships/notesMaster" Target="/ppt/notesMasters/notesMaster1.xml" Id="R900165073338484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b27ebc8eee54d1f" /><Relationship Type="http://schemas.openxmlformats.org/officeDocument/2006/relationships/notesMaster" Target="/ppt/notesMasters/notesMaster1.xml" Id="Rc08ba7c90fd4474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d4d0b35a7384443" /><Relationship Type="http://schemas.openxmlformats.org/officeDocument/2006/relationships/notesMaster" Target="/ppt/notesMasters/notesMaster1.xml" Id="R35660db5350d4de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cd86cec4e544cac" /><Relationship Type="http://schemas.openxmlformats.org/officeDocument/2006/relationships/notesMaster" Target="/ppt/notesMasters/notesMaster1.xml" Id="R287c9d88e37a454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344de7ec5bb4746" /><Relationship Type="http://schemas.openxmlformats.org/officeDocument/2006/relationships/notesMaster" Target="/ppt/notesMasters/notesMaster1.xml" Id="R825982161c564356"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8d4cbdaabf44fcb" /><Relationship Type="http://schemas.openxmlformats.org/officeDocument/2006/relationships/notesMaster" Target="/ppt/notesMasters/notesMaster1.xml" Id="R85910ac997934ea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2d282318f834b4c" /><Relationship Type="http://schemas.openxmlformats.org/officeDocument/2006/relationships/image" Target="/ppt/media/image.png" Id="R9b14c02dcf784d2b" /><Relationship Type="http://schemas.openxmlformats.org/officeDocument/2006/relationships/image" Target="/ppt/media/image2.png" Id="R15074787735e411b" /><Relationship Type="http://schemas.openxmlformats.org/officeDocument/2006/relationships/image" Target="/ppt/media/image.jpeg" Id="R81cfb0faf7d8440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95e6b92388b432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b14c02dcf784d2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5074787735e411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1cfb0faf7d8440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9def74ce71740c9" /><Relationship Type="http://schemas.openxmlformats.org/officeDocument/2006/relationships/slideLayout" Target="/ppt/slideLayouts/slideLayout1.xml" Id="R97a9194b378b4d45" /><Relationship Type="http://schemas.openxmlformats.org/officeDocument/2006/relationships/slideLayout" Target="/ppt/slideLayouts/slideLayout2.xml" Id="R5b94a75334a94ac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7a9194b378b4d45"/>
    <p:sldLayoutId xmlns:r="http://schemas.openxmlformats.org/officeDocument/2006/relationships" id="2147483650" r:id="R5b94a75334a94ac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f08c043bf7a4907" /><Relationship Type="http://schemas.openxmlformats.org/officeDocument/2006/relationships/notesSlide" Target="/ppt/notesSlides/notesSlide1.xml" Id="Rc4ae2568e1694fd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d57a67e98854c47" /><Relationship Type="http://schemas.openxmlformats.org/officeDocument/2006/relationships/notesSlide" Target="/ppt/notesSlides/notesSlide2.xml" Id="R70c661474ced4ff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0e0a2636c234498" /><Relationship Type="http://schemas.openxmlformats.org/officeDocument/2006/relationships/notesSlide" Target="/ppt/notesSlides/notesSlide3.xml" Id="Rb78a0a708dc745a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903c7c8ea4d4204" /><Relationship Type="http://schemas.openxmlformats.org/officeDocument/2006/relationships/notesSlide" Target="/ppt/notesSlides/notesSlide4.xml" Id="Rc6a07d434efe456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0b04df25922416d" /><Relationship Type="http://schemas.openxmlformats.org/officeDocument/2006/relationships/notesSlide" Target="/ppt/notesSlides/notesSlide5.xml" Id="Rbd2e791cdf6b4a4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5c33d4387e74204" /><Relationship Type="http://schemas.openxmlformats.org/officeDocument/2006/relationships/notesSlide" Target="/ppt/notesSlides/notesSlide6.xml" Id="R2c129b76e0174a3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72f1a299535426d" /><Relationship Type="http://schemas.openxmlformats.org/officeDocument/2006/relationships/notesSlide" Target="/ppt/notesSlides/notesSlide7.xml" Id="R722c92ca08dc4ad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d3a7b8338fa46fd" /><Relationship Type="http://schemas.openxmlformats.org/officeDocument/2006/relationships/notesSlide" Target="/ppt/notesSlides/notesSlide8.xml" Id="R74d657a223b4423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8d1738bc587452b" /><Relationship Type="http://schemas.openxmlformats.org/officeDocument/2006/relationships/notesSlide" Target="/ppt/notesSlides/notesSlide9.xml" Id="R451daa5b97574e4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d7f28533d114aa7" /><Relationship Type="http://schemas.openxmlformats.org/officeDocument/2006/relationships/notesSlide" Target="/ppt/notesSlides/notesSlide10.xml" Id="Rc2deff9abfa64fc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7f0d7e65b10495b" /><Relationship Type="http://schemas.openxmlformats.org/officeDocument/2006/relationships/notesSlide" Target="/ppt/notesSlides/notesSlide11.xml" Id="R4836e00528754d8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7b00863adfc4723" /><Relationship Type="http://schemas.openxmlformats.org/officeDocument/2006/relationships/notesSlide" Target="/ppt/notesSlides/notesSlide12.xml" Id="Rac1a3c1dfdf1469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b9dc71f0c2f44d9" /><Relationship Type="http://schemas.openxmlformats.org/officeDocument/2006/relationships/notesSlide" Target="/ppt/notesSlides/notesSlide13.xml" Id="Rc21aeacde7714a5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e7b11868951405c" /><Relationship Type="http://schemas.openxmlformats.org/officeDocument/2006/relationships/notesSlide" Target="/ppt/notesSlides/notesSlide14.xml" Id="Rc4dbbb951bd04fe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00dc18364ff45be" /><Relationship Type="http://schemas.openxmlformats.org/officeDocument/2006/relationships/notesSlide" Target="/ppt/notesSlides/notesSlide15.xml" Id="Rb6e7be07c15a444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af7d04fb706432e" /><Relationship Type="http://schemas.openxmlformats.org/officeDocument/2006/relationships/notesSlide" Target="/ppt/notesSlides/notesSlide16.xml" Id="R5e10fc056e4d44f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4d4ece2f1124641" /><Relationship Type="http://schemas.openxmlformats.org/officeDocument/2006/relationships/notesSlide" Target="/ppt/notesSlides/notesSlide17.xml" Id="R71c9c669b22f4b8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e254593ac8c4cda" /><Relationship Type="http://schemas.openxmlformats.org/officeDocument/2006/relationships/notesSlide" Target="/ppt/notesSlides/notesSlide18.xml" Id="R148df36cefc7477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fa30828a1da4bab" /><Relationship Type="http://schemas.openxmlformats.org/officeDocument/2006/relationships/notesSlide" Target="/ppt/notesSlides/notesSlide19.xml" Id="R9c4e59468d364db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c3202e6c46843d1" /><Relationship Type="http://schemas.openxmlformats.org/officeDocument/2006/relationships/notesSlide" Target="/ppt/notesSlides/notesSlide20.xml" Id="Ra68440983db444a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7e638ab6fc84d60" /><Relationship Type="http://schemas.openxmlformats.org/officeDocument/2006/relationships/notesSlide" Target="/ppt/notesSlides/notesSlide21.xml" Id="R84824dec4eec4a6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9cfa0cae3834e04" /><Relationship Type="http://schemas.openxmlformats.org/officeDocument/2006/relationships/notesSlide" Target="/ppt/notesSlides/notesSlide22.xml" Id="R78606471153d43a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865bddc298c457d" /><Relationship Type="http://schemas.openxmlformats.org/officeDocument/2006/relationships/notesSlide" Target="/ppt/notesSlides/notesSlide23.xml" Id="R73da7e60b7c2450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ac48f388792e4f33" /><Relationship Type="http://schemas.openxmlformats.org/officeDocument/2006/relationships/notesSlide" Target="/ppt/notesSlides/notesSlide24.xml" Id="Rf5dcad42695140d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78f8e89939e4cf3" /><Relationship Type="http://schemas.openxmlformats.org/officeDocument/2006/relationships/notesSlide" Target="/ppt/notesSlides/notesSlide25.xml" Id="Rc6b2a3474ce74e8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fdf3c2f1e914c65" /><Relationship Type="http://schemas.openxmlformats.org/officeDocument/2006/relationships/notesSlide" Target="/ppt/notesSlides/notesSlide26.xml" Id="R58bb8093a565402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e334a0082f940d5" /><Relationship Type="http://schemas.openxmlformats.org/officeDocument/2006/relationships/notesSlide" Target="/ppt/notesSlides/notesSlide27.xml" Id="R66df3c38316e4af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dfa8ba2bcf704505" /><Relationship Type="http://schemas.openxmlformats.org/officeDocument/2006/relationships/notesSlide" Target="/ppt/notesSlides/notesSlide28.xml" Id="R6cdadc32cef640a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f93c2b0fdcd24179" /><Relationship Type="http://schemas.openxmlformats.org/officeDocument/2006/relationships/notesSlide" Target="/ppt/notesSlides/notesSlide29.xml" Id="R0ab7562e446e40c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4237cf16e997407c" /><Relationship Type="http://schemas.openxmlformats.org/officeDocument/2006/relationships/notesSlide" Target="/ppt/notesSlides/notesSlide30.xml" Id="Ra578bcd1734c418f"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bab70a179e7848b6" /><Relationship Type="http://schemas.openxmlformats.org/officeDocument/2006/relationships/notesSlide" Target="/ppt/notesSlides/notesSlide31.xml" Id="R54457b5c8dc340e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耶利米書第44章</a:t>
            </a:r>
          </a:p>
          <a:p xmlns:a="http://schemas.openxmlformats.org/drawingml/2006/main">
            <a:pPr algn="ctr">
              <a:buNone/>
            </a:pPr>
            <a:r>
              <a:rPr sz="2000">
                <a:solidFill>
                  <a:srgbClr val="FFFFFF"/>
                </a:solidFill>
                <a:latin typeface="Georgia"/>
                <a:ea typeface="Georgia"/>
                <a:cs typeface="Georgia"/>
              </a:rPr>
              <a:t>Jeremiah 44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44:1  |  Jeremiah 44:1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有臨到耶利米的話，論及一切住在埃及地的猶大人，就是住在密奪、答比匿、挪弗、巴忒羅境內的猶大人，說：</a:t>
            </a:r>
          </a:p>
          <a:p xmlns:a="http://schemas.openxmlformats.org/drawingml/2006/main">
            <a:pPr algn="ctr">
              <a:buNone/>
            </a:pPr>
            <a:r>
              <a:rPr sz="2100">
                <a:solidFill>
                  <a:srgbClr val="FFFFFF"/>
                </a:solidFill>
                <a:latin typeface="Georgia"/>
                <a:ea typeface="Georgia"/>
                <a:cs typeface="Georgia"/>
              </a:rPr>
              <a:t>The word that came to Jeremiah concerning all the Jews which dwell in the land of Egypt, which dwell at Migdol, and at Tahpanhes, and at Noph, and in the country of Pathros,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44:2  |  Jeremiah 44:2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「萬軍之耶和華－以色列的神如此說：我所降與耶路撒冷和猶大各城的一切災禍你們都看見了。那些城邑今日荒涼，無人居住；</a:t>
            </a:r>
          </a:p>
          <a:p xmlns:a="http://schemas.openxmlformats.org/drawingml/2006/main">
            <a:pPr algn="ctr">
              <a:buNone/>
            </a:pPr>
            <a:r>
              <a:rPr sz="2100">
                <a:solidFill>
                  <a:srgbClr val="FFFFFF"/>
                </a:solidFill>
                <a:latin typeface="Georgia"/>
                <a:ea typeface="Georgia"/>
                <a:cs typeface="Georgia"/>
              </a:rPr>
              <a:t>Thus saith the LORD of hosts, the God of Israel; Ye have seen all the evil that I have brought upon Jerusalem, and upon all the cities of Judah; and, behold, this day they are a desolation, and no man dwelleth therein,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44:3  |  Jeremiah 44:3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這是因居民所行的惡，去燒香事奉別神，就是他們和你們，並你們列祖所不認識的神，惹我發怒。</a:t>
            </a:r>
          </a:p>
          <a:p xmlns:a="http://schemas.openxmlformats.org/drawingml/2006/main">
            <a:pPr algn="ctr">
              <a:buNone/>
            </a:pPr>
            <a:r>
              <a:rPr sz="2100">
                <a:solidFill>
                  <a:srgbClr val="FFFFFF"/>
                </a:solidFill>
                <a:latin typeface="Georgia"/>
                <a:ea typeface="Georgia"/>
                <a:cs typeface="Georgia"/>
              </a:rPr>
              <a:t>Because of their wickedness which they have committed to provoke me to anger, in that they went to burn incense, and to serve other gods, whom they knew not, neither they, ye, nor your fathers.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44:4  |  Jeremiah 44:4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我從早起來差遣我的僕人眾先知去說，你們切不要行我所厭惡這可憎之事。</a:t>
            </a:r>
          </a:p>
          <a:p xmlns:a="http://schemas.openxmlformats.org/drawingml/2006/main">
            <a:pPr algn="ctr">
              <a:buNone/>
            </a:pPr>
            <a:r>
              <a:rPr sz="2400">
                <a:solidFill>
                  <a:srgbClr val="FFFFFF"/>
                </a:solidFill>
                <a:latin typeface="Georgia"/>
                <a:ea typeface="Georgia"/>
                <a:cs typeface="Georgia"/>
              </a:rPr>
              <a:t>Howbeit I sent unto you all my servants the prophets, rising early and sending them, saying, Oh, do not this abominable thing that I hate.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44:5  |  Jeremiah 44:5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他們卻不聽從，不側耳而聽，不轉離惡事，仍向別神燒香。</a:t>
            </a:r>
          </a:p>
          <a:p xmlns:a="http://schemas.openxmlformats.org/drawingml/2006/main">
            <a:pPr algn="ctr">
              <a:buNone/>
            </a:pPr>
            <a:r>
              <a:rPr sz="2400">
                <a:solidFill>
                  <a:srgbClr val="FFFFFF"/>
                </a:solidFill>
                <a:latin typeface="Georgia"/>
                <a:ea typeface="Georgia"/>
                <a:cs typeface="Georgia"/>
              </a:rPr>
              <a:t>But they hearkened not, nor inclined their ear to turn from their wickedness, to burn no incense unto other gods.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44:6  |  Jeremiah 44:6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因此，我的怒氣和忿怒都倒出來，在猶大城邑中和耶路撒冷的街市上，[如火]着起，以致都荒廢淒涼，正如今日一樣。</a:t>
            </a:r>
          </a:p>
          <a:p xmlns:a="http://schemas.openxmlformats.org/drawingml/2006/main">
            <a:pPr algn="ctr">
              <a:buNone/>
            </a:pPr>
            <a:r>
              <a:rPr sz="2100">
                <a:solidFill>
                  <a:srgbClr val="FFFFFF"/>
                </a:solidFill>
                <a:latin typeface="Georgia"/>
                <a:ea typeface="Georgia"/>
                <a:cs typeface="Georgia"/>
              </a:rPr>
              <a:t>Wherefore my fury and mine anger was poured forth, and was kindled in the cities of Judah and in the streets of Jerusalem; and they are wasted and desolate, as at this day.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44:7  |  Jeremiah 44:7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現在耶和華－萬軍之神、以色列的神如此說：你們為何作這大惡自害己命，使你們的男人、婦女、嬰孩，和吃奶的都從猶大中剪除、不留一人呢？</a:t>
            </a:r>
          </a:p>
          <a:p xmlns:a="http://schemas.openxmlformats.org/drawingml/2006/main">
            <a:pPr algn="ctr">
              <a:buNone/>
            </a:pPr>
            <a:r>
              <a:rPr sz="1800">
                <a:solidFill>
                  <a:srgbClr val="FFFFFF"/>
                </a:solidFill>
                <a:latin typeface="Georgia"/>
                <a:ea typeface="Georgia"/>
                <a:cs typeface="Georgia"/>
              </a:rPr>
              <a:t>Therefore now thus saith the LORD, the God of hosts, the God of Israel; Wherefore commit ye this great evil against your souls, to cut off from you man and woman, child and suckling, out of Judah, to leave you none to remain;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44:8  |  Jeremiah 44:8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就是因你們手所做的，在所去寄居的埃及地向別神燒香惹我發怒，使你們被剪除，在天下萬國中令人咒詛羞辱。</a:t>
            </a:r>
          </a:p>
          <a:p xmlns:a="http://schemas.openxmlformats.org/drawingml/2006/main">
            <a:pPr algn="ctr">
              <a:buNone/>
            </a:pPr>
            <a:r>
              <a:rPr sz="1800">
                <a:solidFill>
                  <a:srgbClr val="FFFFFF"/>
                </a:solidFill>
                <a:latin typeface="Georgia"/>
                <a:ea typeface="Georgia"/>
                <a:cs typeface="Georgia"/>
              </a:rPr>
              <a:t>In that ye provoke me unto wrath with the works of your hands, burning incense unto other gods in the land of Egypt, whither ye be gone to dwell, that ye might cut yourselves off, and that ye might be a curse and a reproach among all the nations of the earth?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44:9  |  Jeremiah 44:9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你們列祖的惡行，猶大列王和他們后妃的惡行，你們自己和你們妻子的惡行，就是在猶大地、耶路撒冷街上所行的，你們都忘了嗎？</a:t>
            </a:r>
          </a:p>
          <a:p xmlns:a="http://schemas.openxmlformats.org/drawingml/2006/main">
            <a:pPr algn="ctr">
              <a:buNone/>
            </a:pPr>
            <a:r>
              <a:rPr sz="1800">
                <a:solidFill>
                  <a:srgbClr val="FFFFFF"/>
                </a:solidFill>
                <a:latin typeface="Georgia"/>
                <a:ea typeface="Georgia"/>
                <a:cs typeface="Georgia"/>
              </a:rPr>
              <a:t>Have ye forgotten the wickedness of your fathers, and the wickedness of the kings of Judah, and the wickedness of their wives, and your own wickedness, and the wickedness of your wives, which they have committed in the land of Judah, and in the streets of Jerusalem?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44:10  |  Jeremiah 44:10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到如今還沒有懊悔，沒有懼怕，沒有遵行我在你們和你們列祖面前所設立的法度律例。</a:t>
            </a:r>
          </a:p>
          <a:p xmlns:a="http://schemas.openxmlformats.org/drawingml/2006/main">
            <a:pPr algn="ctr">
              <a:buNone/>
            </a:pPr>
            <a:r>
              <a:rPr sz="2100">
                <a:solidFill>
                  <a:srgbClr val="FFFFFF"/>
                </a:solidFill>
                <a:latin typeface="Georgia"/>
                <a:ea typeface="Georgia"/>
                <a:cs typeface="Georgia"/>
              </a:rPr>
              <a:t>They are not humbled even unto this day, neither have they feared, nor walked in my law, nor in my statutes, that I set before you and before your fathers.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44:11  |  Jeremiah 44:11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「所以萬軍之耶和華－以色列的神如此說：我必向你們變臉降災，以致剪除猶大眾人。</a:t>
            </a:r>
          </a:p>
          <a:p xmlns:a="http://schemas.openxmlformats.org/drawingml/2006/main">
            <a:pPr algn="ctr">
              <a:buNone/>
            </a:pPr>
            <a:r>
              <a:rPr sz="2400">
                <a:solidFill>
                  <a:srgbClr val="FFFFFF"/>
                </a:solidFill>
                <a:latin typeface="Georgia"/>
                <a:ea typeface="Georgia"/>
                <a:cs typeface="Georgia"/>
              </a:rPr>
              <a:t>Therefore thus saith the LORD of hosts, the God of Israel; Behold, I will set my face against you for evil, and to cut off all Judah.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44:12  |  Jeremiah 44:12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那定意進入埃及地、在那裏寄居的，就是所剩下的猶大人，我必使他們盡都滅絕，必在埃及地仆倒，必因刀劍饑荒滅絕；從最小的到至大的都必遭刀劍饑荒而死，以致令人辱罵、驚駭、咒詛、羞辱。</a:t>
            </a:r>
          </a:p>
          <a:p xmlns:a="http://schemas.openxmlformats.org/drawingml/2006/main">
            <a:pPr algn="ctr">
              <a:buNone/>
            </a:pPr>
            <a:r>
              <a:rPr sz="1800">
                <a:solidFill>
                  <a:srgbClr val="FFFFFF"/>
                </a:solidFill>
                <a:latin typeface="Georgia"/>
                <a:ea typeface="Georgia"/>
                <a:cs typeface="Georgia"/>
              </a:rPr>
              <a:t>And I will take the remnant of Judah, that have set their faces to go into the land of Egypt to sojourn there, and they shall all be consumed, and fall in the land of Egypt; they shall even be consumed by the sword and by the famine: they shall die, from the least even unto the greatest, by the sword and by the famine: and they shall be an execration, and an astonishment, and a curse, and a reproach.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44:13  |  Jeremiah 44:13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我怎樣用刀劍、饑荒、瘟疫刑罰耶路撒冷，也必照樣刑罰那些住在埃及地的猶大人；</a:t>
            </a:r>
          </a:p>
          <a:p xmlns:a="http://schemas.openxmlformats.org/drawingml/2006/main">
            <a:pPr algn="ctr">
              <a:buNone/>
            </a:pPr>
            <a:r>
              <a:rPr sz="2400">
                <a:solidFill>
                  <a:srgbClr val="FFFFFF"/>
                </a:solidFill>
                <a:latin typeface="Georgia"/>
                <a:ea typeface="Georgia"/>
                <a:cs typeface="Georgia"/>
              </a:rPr>
              <a:t>For I will punish them that dwell in the land of Egypt, as I have punished Jerusalem, by the sword, by the famine, and by the pestilence: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44:14  |  Jeremiah 44:14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甚至那進入埃及地寄居的，就是所剩下的猶大人，都不得逃脫，也不得存留歸回猶大地。他們心中甚想歸回居住之地；除了逃脫的以外，一個都不能歸回。」</a:t>
            </a:r>
          </a:p>
          <a:p xmlns:a="http://schemas.openxmlformats.org/drawingml/2006/main">
            <a:pPr algn="ctr">
              <a:buNone/>
            </a:pPr>
            <a:r>
              <a:rPr sz="1800">
                <a:solidFill>
                  <a:srgbClr val="FFFFFF"/>
                </a:solidFill>
                <a:latin typeface="Georgia"/>
                <a:ea typeface="Georgia"/>
                <a:cs typeface="Georgia"/>
              </a:rPr>
              <a:t>So that none of the remnant of Judah, which are gone into the land of Egypt to sojourn there, shall escape or remain, that they should return into the land of Judah, to the which they have a desire to return to dwell there: for none shall return but such as shall escape.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44:15  |  Jeremiah 44:15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那些住在埃及地巴忒羅知道自己妻子向別神燒香的，與旁邊站立的眾婦女，聚集成群，回答耶利米說：</a:t>
            </a:r>
          </a:p>
          <a:p xmlns:a="http://schemas.openxmlformats.org/drawingml/2006/main">
            <a:pPr algn="ctr">
              <a:buNone/>
            </a:pPr>
            <a:r>
              <a:rPr sz="1800">
                <a:solidFill>
                  <a:srgbClr val="FFFFFF"/>
                </a:solidFill>
                <a:latin typeface="Georgia"/>
                <a:ea typeface="Georgia"/>
                <a:cs typeface="Georgia"/>
              </a:rPr>
              <a:t>Then all the men which knew that their wives had burned incense unto other gods, and all the women that stood by, a great multitude, even all the people that dwelt in the land of Egypt, in Pathros, answered Jeremiah, saying,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44:16  |  Jeremiah 44:16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「論到你奉耶和華的名向我們所說的話，我們必不聽從。</a:t>
            </a:r>
          </a:p>
          <a:p xmlns:a="http://schemas.openxmlformats.org/drawingml/2006/main">
            <a:pPr algn="ctr">
              <a:buNone/>
            </a:pPr>
            <a:r>
              <a:rPr sz="2400">
                <a:solidFill>
                  <a:srgbClr val="FFFFFF"/>
                </a:solidFill>
                <a:latin typeface="Georgia"/>
                <a:ea typeface="Georgia"/>
                <a:cs typeface="Georgia"/>
              </a:rPr>
              <a:t>As for the word that thou hast spoken unto us in the name of the LORD, we will not hearken unto thee.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44:17  |  Jeremiah 44:17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我們定要成就我們口中所出的一切話，向天后燒香、澆奠祭，按着我們與我們列祖、君王、首領在猶大的城邑中和耶路撒冷的街市上素常所行的一樣；因為那時我們吃飽飯、享福樂，並不見災禍。</a:t>
            </a:r>
          </a:p>
          <a:p xmlns:a="http://schemas.openxmlformats.org/drawingml/2006/main">
            <a:pPr algn="ctr">
              <a:buNone/>
            </a:pPr>
            <a:r>
              <a:rPr sz="1800">
                <a:solidFill>
                  <a:srgbClr val="FFFFFF"/>
                </a:solidFill>
                <a:latin typeface="Georgia"/>
                <a:ea typeface="Georgia"/>
                <a:cs typeface="Georgia"/>
              </a:rPr>
              <a:t>But we will certainly do whatsoever thing goeth forth out of our own mouth, to burn incense unto the queen of heaven, and to pour out drink offerings unto her, as we have done, we, and our fathers, our kings, and our princes, in the cities of Judah, and in the streets of Jerusalem: for then had we plenty of victuals, and were well, and saw no evil.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44:18  |  Jeremiah 44:18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自從我們停止向天后燒香、澆奠祭，我們倒缺乏一切，又因刀劍饑荒滅絕。」</a:t>
            </a:r>
          </a:p>
          <a:p xmlns:a="http://schemas.openxmlformats.org/drawingml/2006/main">
            <a:pPr algn="ctr">
              <a:buNone/>
            </a:pPr>
            <a:r>
              <a:rPr sz="2100">
                <a:solidFill>
                  <a:srgbClr val="FFFFFF"/>
                </a:solidFill>
                <a:latin typeface="Georgia"/>
                <a:ea typeface="Georgia"/>
                <a:cs typeface="Georgia"/>
              </a:rPr>
              <a:t>But since we left off to burn incense to the queen of heaven, and to pour out drink offerings unto her, we have wanted all things, and have been consumed by the sword and by the famine.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44:19  |  Jeremiah 44:19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婦女說：「我們向天后燒香、澆奠祭，做天后像的餅供奉她，向她澆奠祭，是外乎我們的丈夫嗎？」</a:t>
            </a:r>
          </a:p>
          <a:p xmlns:a="http://schemas.openxmlformats.org/drawingml/2006/main">
            <a:pPr algn="ctr">
              <a:buNone/>
            </a:pPr>
            <a:r>
              <a:rPr sz="2100">
                <a:solidFill>
                  <a:srgbClr val="FFFFFF"/>
                </a:solidFill>
                <a:latin typeface="Georgia"/>
                <a:ea typeface="Georgia"/>
                <a:cs typeface="Georgia"/>
              </a:rPr>
              <a:t>And when we burned incense to the queen of heaven, and poured out drink offerings unto her, did we make her cakes to worship her, and pour out drink offerings unto her, without our men?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44:20  |  Jeremiah 44:20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耶利米對一切那樣回答他的男人婦女說：</a:t>
            </a:r>
          </a:p>
          <a:p xmlns:a="http://schemas.openxmlformats.org/drawingml/2006/main">
            <a:pPr algn="ctr">
              <a:buNone/>
            </a:pPr>
            <a:r>
              <a:rPr sz="2400">
                <a:solidFill>
                  <a:srgbClr val="FFFFFF"/>
                </a:solidFill>
                <a:latin typeface="Georgia"/>
                <a:ea typeface="Georgia"/>
                <a:cs typeface="Georgia"/>
              </a:rPr>
              <a:t>Then Jeremiah said unto all the people, to the men, and to the women, and to all the people which had given him that answer, saying,</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44:21  |  Jeremiah 44:21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「你們與你們列祖、君王、首領，並國內的百姓，在猶大城邑中和耶路撒冷街市上所燒的香，耶和華豈不記念，心中豈不思想嗎？</a:t>
            </a:r>
          </a:p>
          <a:p xmlns:a="http://schemas.openxmlformats.org/drawingml/2006/main">
            <a:pPr algn="ctr">
              <a:buNone/>
            </a:pPr>
            <a:r>
              <a:rPr sz="1800">
                <a:solidFill>
                  <a:srgbClr val="FFFFFF"/>
                </a:solidFill>
                <a:latin typeface="Georgia"/>
                <a:ea typeface="Georgia"/>
                <a:cs typeface="Georgia"/>
              </a:rPr>
              <a:t>The incense that ye burned in the cities of Judah, and in the streets of Jerusalem, ye, and your fathers, your kings, and your princes, and the people of the land, did not the LORD remember them, and came it not into his mind?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44:22  |  Jeremiah 44:22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耶和華因你們所作的惡、所行可憎的事，不能再容忍，所以你們的地荒涼，令人驚駭咒詛，無人居住，正如今日一樣。</a:t>
            </a:r>
          </a:p>
          <a:p xmlns:a="http://schemas.openxmlformats.org/drawingml/2006/main">
            <a:pPr algn="ctr">
              <a:buNone/>
            </a:pPr>
            <a:r>
              <a:rPr sz="1800">
                <a:solidFill>
                  <a:srgbClr val="FFFFFF"/>
                </a:solidFill>
                <a:latin typeface="Georgia"/>
                <a:ea typeface="Georgia"/>
                <a:cs typeface="Georgia"/>
              </a:rPr>
              <a:t>So that the LORD could no longer bear, because of the evil of your doings, and because of the abominations which ye have committed; therefore is your land a desolation, and an astonishment, and a curse, without an inhabitant, as at this day.</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44:23  |  Jeremiah 44:23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你們燒香，得罪耶和華，沒有聽從他的話，沒有遵行他的律法、條例、法度，所以你們遭遇這災禍，正如今日一樣。」</a:t>
            </a:r>
          </a:p>
          <a:p xmlns:a="http://schemas.openxmlformats.org/drawingml/2006/main">
            <a:pPr algn="ctr">
              <a:buNone/>
            </a:pPr>
            <a:r>
              <a:rPr sz="1800">
                <a:solidFill>
                  <a:srgbClr val="FFFFFF"/>
                </a:solidFill>
                <a:latin typeface="Georgia"/>
                <a:ea typeface="Georgia"/>
                <a:cs typeface="Georgia"/>
              </a:rPr>
              <a:t>Because ye have burned incense, and because ye have sinned against the LORD, and have not obeyed the voice of the LORD, nor walked in his law, nor in his statutes, nor in his testimonies; therefore this evil is happened unto you, as at this day.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44:24  |  Jeremiah 44:24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耶利米又對眾民和眾婦女說：「你們在埃及地的一切猶大人當聽耶和華的話。</a:t>
            </a:r>
          </a:p>
          <a:p xmlns:a="http://schemas.openxmlformats.org/drawingml/2006/main">
            <a:pPr algn="ctr">
              <a:buNone/>
            </a:pPr>
            <a:r>
              <a:rPr sz="2400">
                <a:solidFill>
                  <a:srgbClr val="FFFFFF"/>
                </a:solidFill>
                <a:latin typeface="Georgia"/>
                <a:ea typeface="Georgia"/>
                <a:cs typeface="Georgia"/>
              </a:rPr>
              <a:t>Moreover Jeremiah said unto all the people, and to all the women, Hear the word of the LORD, all Judah that are in the land of Egypt: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44:25  |  Jeremiah 44:25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萬軍之耶和華－以色列的神如此說：你們和你們的妻都口中說、手裏做，說：『我們定要償還所許的願，向天后燒香、澆奠祭。』現在你們只管堅定所許的願而償還吧！</a:t>
            </a:r>
          </a:p>
          <a:p xmlns:a="http://schemas.openxmlformats.org/drawingml/2006/main">
            <a:pPr algn="ctr">
              <a:buNone/>
            </a:pPr>
            <a:r>
              <a:rPr sz="1800">
                <a:solidFill>
                  <a:srgbClr val="FFFFFF"/>
                </a:solidFill>
                <a:latin typeface="Georgia"/>
                <a:ea typeface="Georgia"/>
                <a:cs typeface="Georgia"/>
              </a:rPr>
              <a:t>Thus saith the LORD of hosts, the God of Israel, saying; Ye and your wives have both spoken with your mouths, and fulfilled with your hand, saying, We will surely perform our vows that we have vowed, to burn incense to the queen of heaven, and to pour out drink offerings unto her: ye will surely accomplish your vows, and surely perform your vows.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44:26  |  Jeremiah 44:26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所以你們住在埃及地的一切猶大人當聽耶和華的話。耶和華說：我指着我的大名起誓，在埃及全地，我的名不再被猶大一個人的口稱呼說：『我指着主－永生的耶和華起誓。』</a:t>
            </a:r>
          </a:p>
          <a:p xmlns:a="http://schemas.openxmlformats.org/drawingml/2006/main">
            <a:pPr algn="ctr">
              <a:buNone/>
            </a:pPr>
            <a:r>
              <a:rPr sz="1800">
                <a:solidFill>
                  <a:srgbClr val="FFFFFF"/>
                </a:solidFill>
                <a:latin typeface="Georgia"/>
                <a:ea typeface="Georgia"/>
                <a:cs typeface="Georgia"/>
              </a:rPr>
              <a:t>Therefore hear ye the word of the LORD, all Judah that dwell in the land of Egypt; Behold, I have sworn by my great name, saith the LORD, that my name shall no more be named in the mouth of any man of Judah in all the land of Egypt, saying, The Lord GOD liveth.</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44:27  |  Jeremiah 44:27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我向他們留意降禍不降福；在埃及地的一切猶大人必因刀劍、饑荒所滅，直到滅盡。</a:t>
            </a:r>
          </a:p>
          <a:p xmlns:a="http://schemas.openxmlformats.org/drawingml/2006/main">
            <a:pPr algn="ctr">
              <a:buNone/>
            </a:pPr>
            <a:r>
              <a:rPr sz="2100">
                <a:solidFill>
                  <a:srgbClr val="FFFFFF"/>
                </a:solidFill>
                <a:latin typeface="Georgia"/>
                <a:ea typeface="Georgia"/>
                <a:cs typeface="Georgia"/>
              </a:rPr>
              <a:t>Behold, I will watch over them for evil, and not for good: and all the men of Judah that are in the land of Egypt shall be consumed by the sword and by the famine, until there be an end of them.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44:28  |  Jeremiah 44:28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脫離刀劍、從埃及地歸回猶大地的人數很少；那進入埃及地要在那裏寄居的，就是所剩下的猶大人，必知道是誰的話立得住，是我的話呢？是他們的話呢？</a:t>
            </a:r>
          </a:p>
          <a:p xmlns:a="http://schemas.openxmlformats.org/drawingml/2006/main">
            <a:pPr algn="ctr">
              <a:buNone/>
            </a:pPr>
            <a:r>
              <a:rPr sz="1800">
                <a:solidFill>
                  <a:srgbClr val="FFFFFF"/>
                </a:solidFill>
                <a:latin typeface="Georgia"/>
                <a:ea typeface="Georgia"/>
                <a:cs typeface="Georgia"/>
              </a:rPr>
              <a:t>Yet a small number that escape the sword shall return out of the land of Egypt into the land of Judah, and all the remnant of Judah, that are gone into the land of Egypt to sojourn there, shall know whose words shall stand, mine, or theirs.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44:29  |  Jeremiah 44:29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耶和華說：我在這地方刑罰你們，必有預兆，使你們知道我降禍與你們的話必要立得住。</a:t>
            </a:r>
          </a:p>
          <a:p xmlns:a="http://schemas.openxmlformats.org/drawingml/2006/main">
            <a:pPr algn="ctr">
              <a:buNone/>
            </a:pPr>
            <a:r>
              <a:rPr sz="2100">
                <a:solidFill>
                  <a:srgbClr val="FFFFFF"/>
                </a:solidFill>
                <a:latin typeface="Georgia"/>
                <a:ea typeface="Georgia"/>
                <a:cs typeface="Georgia"/>
              </a:rPr>
              <a:t>And this shall be a sign unto you, saith the LORD, that I will punish you in this place, that ye may know that my words shall surely stand against you for evil:</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44:30  |  Jeremiah 44:30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耶和華如此說：我必將埃及王法老合弗拉交在他仇敵和尋索其命的人手中，像我將猶大王西底家交在他仇敵和尋索其命的巴比倫王尼布甲尼撒手中一樣。」</a:t>
            </a:r>
          </a:p>
          <a:p xmlns:a="http://schemas.openxmlformats.org/drawingml/2006/main">
            <a:pPr algn="ctr">
              <a:buNone/>
            </a:pPr>
            <a:r>
              <a:rPr sz="1800">
                <a:solidFill>
                  <a:srgbClr val="FFFFFF"/>
                </a:solidFill>
                <a:latin typeface="Georgia"/>
                <a:ea typeface="Georgia"/>
                <a:cs typeface="Georgia"/>
              </a:rPr>
              <a:t>Thus saith the LORD; Behold, I will give Pharaoh-hophra king of Egypt into the hand of his enemies, and into the hand of them that seek his life; as I gave Zedekiah king of Judah into the hand of Nebuchadrezzar king of Babylon, his enemy, and that sought his life.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2026-08-30T04:12:45.8930000Z</dcterms:created>
  <dcterms:modified xsi:type="dcterms:W3CDTF">2026-08-30T04:12:45.8930000Z</dcterms:modified>
</coreProperties>
</file>