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50b24439a254de7" /><Relationship Type="http://schemas.openxmlformats.org/officeDocument/2006/relationships/extended-properties" Target="/docProps/app.xml" Id="R52dff6c379934478" /><Relationship Type="http://schemas.openxmlformats.org/officeDocument/2006/relationships/officeDocument" Target="/ppt/presentation.xml" Id="R9fe85f8ef7f94f9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97f9054b4be4931"/>
  </p:sldMasterIdLst>
  <p:notesMasterIdLst>
    <p:notesMasterId xmlns:r="http://schemas.openxmlformats.org/officeDocument/2006/relationships" r:id="R9f92cc7a834f422f"/>
  </p:notesMasterIdLst>
  <p:sldIdLst>
    <p:sldId xmlns:r="http://schemas.openxmlformats.org/officeDocument/2006/relationships" id="256" r:id="R5a937a9c57d34482"/>
    <p:sldId xmlns:r="http://schemas.openxmlformats.org/officeDocument/2006/relationships" id="257" r:id="R68f416d354de42f2"/>
    <p:sldId xmlns:r="http://schemas.openxmlformats.org/officeDocument/2006/relationships" id="258" r:id="R49ca3b3cbec949d1"/>
    <p:sldId xmlns:r="http://schemas.openxmlformats.org/officeDocument/2006/relationships" id="259" r:id="R66ab92ed7cd447cc"/>
    <p:sldId xmlns:r="http://schemas.openxmlformats.org/officeDocument/2006/relationships" id="260" r:id="Ra0ba4a5e66d1412f"/>
    <p:sldId xmlns:r="http://schemas.openxmlformats.org/officeDocument/2006/relationships" id="261" r:id="R3f9fb015598e4984"/>
    <p:sldId xmlns:r="http://schemas.openxmlformats.org/officeDocument/2006/relationships" id="262" r:id="Rd1dd18483b074a1a"/>
    <p:sldId xmlns:r="http://schemas.openxmlformats.org/officeDocument/2006/relationships" id="263" r:id="R2de8e8d8671e424b"/>
    <p:sldId xmlns:r="http://schemas.openxmlformats.org/officeDocument/2006/relationships" id="264" r:id="R0f839225a15d4775"/>
    <p:sldId xmlns:r="http://schemas.openxmlformats.org/officeDocument/2006/relationships" id="265" r:id="Re11bbbdbf8b24a26"/>
    <p:sldId xmlns:r="http://schemas.openxmlformats.org/officeDocument/2006/relationships" id="266" r:id="Ra47d34a42e414ef1"/>
    <p:sldId xmlns:r="http://schemas.openxmlformats.org/officeDocument/2006/relationships" id="267" r:id="R2be343fb37eb47bd"/>
    <p:sldId xmlns:r="http://schemas.openxmlformats.org/officeDocument/2006/relationships" id="268" r:id="R4b9ae201c92e44c3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41b440e0352415a" /><Relationship Type="http://schemas.openxmlformats.org/officeDocument/2006/relationships/slideMaster" Target="/ppt/slideMasters/slideMaster1.xml" Id="R997f9054b4be4931" /><Relationship Type="http://schemas.openxmlformats.org/officeDocument/2006/relationships/notesMaster" Target="/ppt/notesMasters/notesMaster1.xml" Id="R9f92cc7a834f422f" /><Relationship Type="http://schemas.openxmlformats.org/officeDocument/2006/relationships/presProps" Target="/ppt/presProps.xml" Id="R81fb2d2e956a4b66" /><Relationship Type="http://schemas.openxmlformats.org/officeDocument/2006/relationships/tableStyles" Target="/ppt/tableStyles.xml" Id="Rd10d112a842a4055" /><Relationship Type="http://schemas.openxmlformats.org/officeDocument/2006/relationships/slide" Target="/ppt/slides/slide1.xml" Id="R5a937a9c57d34482" /><Relationship Type="http://schemas.openxmlformats.org/officeDocument/2006/relationships/slide" Target="/ppt/slides/slide2.xml" Id="R68f416d354de42f2" /><Relationship Type="http://schemas.openxmlformats.org/officeDocument/2006/relationships/slide" Target="/ppt/slides/slide3.xml" Id="R49ca3b3cbec949d1" /><Relationship Type="http://schemas.openxmlformats.org/officeDocument/2006/relationships/slide" Target="/ppt/slides/slide4.xml" Id="R66ab92ed7cd447cc" /><Relationship Type="http://schemas.openxmlformats.org/officeDocument/2006/relationships/slide" Target="/ppt/slides/slide5.xml" Id="Ra0ba4a5e66d1412f" /><Relationship Type="http://schemas.openxmlformats.org/officeDocument/2006/relationships/slide" Target="/ppt/slides/slide6.xml" Id="R3f9fb015598e4984" /><Relationship Type="http://schemas.openxmlformats.org/officeDocument/2006/relationships/slide" Target="/ppt/slides/slide7.xml" Id="Rd1dd18483b074a1a" /><Relationship Type="http://schemas.openxmlformats.org/officeDocument/2006/relationships/slide" Target="/ppt/slides/slide8.xml" Id="R2de8e8d8671e424b" /><Relationship Type="http://schemas.openxmlformats.org/officeDocument/2006/relationships/slide" Target="/ppt/slides/slide9.xml" Id="R0f839225a15d4775" /><Relationship Type="http://schemas.openxmlformats.org/officeDocument/2006/relationships/slide" Target="/ppt/slides/slide10.xml" Id="Re11bbbdbf8b24a26" /><Relationship Type="http://schemas.openxmlformats.org/officeDocument/2006/relationships/slide" Target="/ppt/slides/slide11.xml" Id="Ra47d34a42e414ef1" /><Relationship Type="http://schemas.openxmlformats.org/officeDocument/2006/relationships/slide" Target="/ppt/slides/slide12.xml" Id="R2be343fb37eb47bd" /><Relationship Type="http://schemas.openxmlformats.org/officeDocument/2006/relationships/slide" Target="/ppt/slides/slide13.xml" Id="R4b9ae201c92e44c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092f946588f4c5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6e8b4ca93354903" /><Relationship Type="http://schemas.openxmlformats.org/officeDocument/2006/relationships/notesMaster" Target="/ppt/notesMasters/notesMaster1.xml" Id="R025329064de54c8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89e04fcafbc544de" /><Relationship Type="http://schemas.openxmlformats.org/officeDocument/2006/relationships/notesMaster" Target="/ppt/notesMasters/notesMaster1.xml" Id="Red4de36fb3ac400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b9273c37fee4a53" /><Relationship Type="http://schemas.openxmlformats.org/officeDocument/2006/relationships/notesMaster" Target="/ppt/notesMasters/notesMaster1.xml" Id="R2f5aac7a98434c8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89a6b48d35ac430a" /><Relationship Type="http://schemas.openxmlformats.org/officeDocument/2006/relationships/notesMaster" Target="/ppt/notesMasters/notesMaster1.xml" Id="R94e065539fcd47ef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fa8b29c074664cef" /><Relationship Type="http://schemas.openxmlformats.org/officeDocument/2006/relationships/notesMaster" Target="/ppt/notesMasters/notesMaster1.xml" Id="Red01c20c80b3478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4ce8f9675c841fe" /><Relationship Type="http://schemas.openxmlformats.org/officeDocument/2006/relationships/notesMaster" Target="/ppt/notesMasters/notesMaster1.xml" Id="R9805b0e1c32e463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6f73c7b7bb54367" /><Relationship Type="http://schemas.openxmlformats.org/officeDocument/2006/relationships/notesMaster" Target="/ppt/notesMasters/notesMaster1.xml" Id="Ra12bba790a35420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b7fdec869d54c2f" /><Relationship Type="http://schemas.openxmlformats.org/officeDocument/2006/relationships/notesMaster" Target="/ppt/notesMasters/notesMaster1.xml" Id="Rfe655b2cc87a441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4f9445ee1b0b4774" /><Relationship Type="http://schemas.openxmlformats.org/officeDocument/2006/relationships/notesMaster" Target="/ppt/notesMasters/notesMaster1.xml" Id="R37199b776b3e4f86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01d00615f7c49ca" /><Relationship Type="http://schemas.openxmlformats.org/officeDocument/2006/relationships/notesMaster" Target="/ppt/notesMasters/notesMaster1.xml" Id="R8588e740f7b34bf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3a5f7e7c1a24cf4" /><Relationship Type="http://schemas.openxmlformats.org/officeDocument/2006/relationships/notesMaster" Target="/ppt/notesMasters/notesMaster1.xml" Id="R29e4837469e74f0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299fde70fd54220" /><Relationship Type="http://schemas.openxmlformats.org/officeDocument/2006/relationships/notesMaster" Target="/ppt/notesMasters/notesMaster1.xml" Id="R45ac8933006b484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ab4221f5aa1f400f" /><Relationship Type="http://schemas.openxmlformats.org/officeDocument/2006/relationships/notesMaster" Target="/ppt/notesMasters/notesMaster1.xml" Id="R7a271b93d5844bf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ce2d4f3f19346c5" /><Relationship Type="http://schemas.openxmlformats.org/officeDocument/2006/relationships/image" Target="/ppt/media/image.png" Id="Rc04945eabb9944e6" /><Relationship Type="http://schemas.openxmlformats.org/officeDocument/2006/relationships/image" Target="/ppt/media/image2.png" Id="Rb9548e49f6bd4e34" /><Relationship Type="http://schemas.openxmlformats.org/officeDocument/2006/relationships/image" Target="/ppt/media/image.jpeg" Id="R10fff99627ff4aae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6ec54d7093a48e7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c04945eabb9944e6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b9548e49f6bd4e34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0fff99627ff4aae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90110cd6bd9420b" /><Relationship Type="http://schemas.openxmlformats.org/officeDocument/2006/relationships/slideLayout" Target="/ppt/slideLayouts/slideLayout1.xml" Id="R386cbc2b156143a3" /><Relationship Type="http://schemas.openxmlformats.org/officeDocument/2006/relationships/slideLayout" Target="/ppt/slideLayouts/slideLayout2.xml" Id="R3a1613a6dede486b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86cbc2b156143a3"/>
    <p:sldLayoutId xmlns:r="http://schemas.openxmlformats.org/officeDocument/2006/relationships" id="2147483650" r:id="R3a1613a6dede486b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37aef6b3784ed6" /><Relationship Type="http://schemas.openxmlformats.org/officeDocument/2006/relationships/notesSlide" Target="/ppt/notesSlides/notesSlide1.xml" Id="R6238b8814ef74d5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e8216bc52942c8" /><Relationship Type="http://schemas.openxmlformats.org/officeDocument/2006/relationships/notesSlide" Target="/ppt/notesSlides/notesSlide2.xml" Id="R05737557d3f94f41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6d576612c04460" /><Relationship Type="http://schemas.openxmlformats.org/officeDocument/2006/relationships/notesSlide" Target="/ppt/notesSlides/notesSlide3.xml" Id="Ra616d5e24d6d4d8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9ba827247e4cb3" /><Relationship Type="http://schemas.openxmlformats.org/officeDocument/2006/relationships/notesSlide" Target="/ppt/notesSlides/notesSlide4.xml" Id="R1480c9c4c6e84b3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b74ccb7c8e4b35" /><Relationship Type="http://schemas.openxmlformats.org/officeDocument/2006/relationships/notesSlide" Target="/ppt/notesSlides/notesSlide5.xml" Id="Rac5d3aa901bf4e3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38b4dc075d4d69" /><Relationship Type="http://schemas.openxmlformats.org/officeDocument/2006/relationships/notesSlide" Target="/ppt/notesSlides/notesSlide6.xml" Id="R79f5ea91f284411c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fe1783a191a48c6" /><Relationship Type="http://schemas.openxmlformats.org/officeDocument/2006/relationships/notesSlide" Target="/ppt/notesSlides/notesSlide7.xml" Id="Rea97dfa8c2e34d7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b76e138a1b4462" /><Relationship Type="http://schemas.openxmlformats.org/officeDocument/2006/relationships/notesSlide" Target="/ppt/notesSlides/notesSlide8.xml" Id="R76bda4232ff846e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9a062baf18145d3" /><Relationship Type="http://schemas.openxmlformats.org/officeDocument/2006/relationships/notesSlide" Target="/ppt/notesSlides/notesSlide9.xml" Id="R09b7ca0121674e2a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a9b94da78a4ca6" /><Relationship Type="http://schemas.openxmlformats.org/officeDocument/2006/relationships/notesSlide" Target="/ppt/notesSlides/notesSlide10.xml" Id="R77d4c04162fc4f4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00ed5cd8b04d86" /><Relationship Type="http://schemas.openxmlformats.org/officeDocument/2006/relationships/notesSlide" Target="/ppt/notesSlides/notesSlide11.xml" Id="Ref2aa1e501564d7e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7b6d9c2ce1640cc" /><Relationship Type="http://schemas.openxmlformats.org/officeDocument/2006/relationships/notesSlide" Target="/ppt/notesSlides/notesSlide12.xml" Id="Rea229839c88146a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c6b05813a49499a" /><Relationship Type="http://schemas.openxmlformats.org/officeDocument/2006/relationships/notesSlide" Target="/ppt/notesSlides/notesSlide13.xml" Id="R056e2059667a40f8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詩篇第84章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84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84:1  |  Psalms 84:1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可拉後裔的詩，交與伶長。用迦特樂器。 萬軍之耶和華啊， 你的居所何等可愛！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 upon Gittith, A Psalm for the sons of Korah. How amiable are thy tabernacles, O LORD of hosts!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84:2  |  Psalms 84:2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我羨慕渴想耶和華的院宇； 我的心腸，我的肉體向永生神呼籲。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soul longeth, yea, even fainteth for the courts of the LORD: my heart and my flesh crieth out for the living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84:3  |  Psalms 84:3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萬軍之耶和華－我的王，我的神啊， 在你祭壇那裏，麻雀為自己找着房屋， 燕子為自己找着菢雛之窩。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the sparrow hath found an house, and the swallow a nest for herself, where she may lay her young, even thine altars, O LORD of hosts, my King, and my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84:4  |  Psalms 84:4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如此住在你殿中的便為有福！ 他們仍要讚美你。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Blessed are they that dwell in thy house: they will be still praising thee.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84:5  |  Psalms 84:5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靠你有力量、心中想往錫安大道的， 這人便為有福！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Blessed is the man whose strength is in thee; in whose heart are the ways of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84:6  |  Psalms 84:6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他們經過「流淚谷」，叫這谷變為泉源之地； 並有秋雨之福蓋滿了全谷。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passing through the valley of Baca make it a well; the rain also filleth the pools.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84:7  |  Psalms 84:7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他們行走，力上加力， 各人到錫安朝見神。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go from strength to strength, every one of them in Zion appeareth before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84:8  |  Psalms 84:8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耶和華－萬軍之神啊，求你聽我的禱告！ 雅各的神啊，求你留心聽！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LORD God of hosts, hear my prayer: give ear, O God of Jacob.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84:9  |  Psalms 84:9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神啊，你是我們的盾牌； 求你垂顧觀看你受膏者的面！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O God our shield, and look upon the face of thine anointed.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84:10  |  Psalms 84:10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在你的院宇住一日， 勝似[在別處住]千日； 寧可在我神殿中看門， 不願住在惡人的帳棚裏。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a day in thy courts is better than a thousand. I had rather be a doorkeeper in the house of my God, than to dwell in the tents of wickedness.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84:11  |  Psalms 84:11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因為耶和華－神是日頭，是盾牌， 要賜下恩惠和榮耀。 他未嘗留下一樣好處不給那些行動正直的人。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LORD God is a sun and shield: the LORD will give grace and glory: no good thing will he withhold from them that walk uprightly.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84:12  |  Psalms 84:12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萬軍之耶和華啊， 倚靠你的人便為有福！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LORD of hosts, blessed is the man that trusteth in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2026-08-26T10:31:21.9770000Z</dcterms:created>
  <dcterms:modified xsi:type="dcterms:W3CDTF">2026-08-26T10:31:21.9770000Z</dcterms:modified>
</coreProperties>
</file>