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52234247cdc446c" /><Relationship Type="http://schemas.openxmlformats.org/officeDocument/2006/relationships/extended-properties" Target="/docProps/app.xml" Id="R08a4c9b2d8584a3c" /><Relationship Type="http://schemas.openxmlformats.org/officeDocument/2006/relationships/officeDocument" Target="/ppt/presentation.xml" Id="R64dc647283124e9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6dd4d98fcae4691"/>
  </p:sldMasterIdLst>
  <p:notesMasterIdLst>
    <p:notesMasterId xmlns:r="http://schemas.openxmlformats.org/officeDocument/2006/relationships" r:id="Rf16fbbde01234310"/>
  </p:notesMasterIdLst>
  <p:sldIdLst>
    <p:sldId xmlns:r="http://schemas.openxmlformats.org/officeDocument/2006/relationships" id="256" r:id="Rd51817e78e25436f"/>
    <p:sldId xmlns:r="http://schemas.openxmlformats.org/officeDocument/2006/relationships" id="257" r:id="Rec1ef58185a0448e"/>
    <p:sldId xmlns:r="http://schemas.openxmlformats.org/officeDocument/2006/relationships" id="258" r:id="R4b4e304baf7844f6"/>
    <p:sldId xmlns:r="http://schemas.openxmlformats.org/officeDocument/2006/relationships" id="259" r:id="R31da4557f32c405e"/>
    <p:sldId xmlns:r="http://schemas.openxmlformats.org/officeDocument/2006/relationships" id="260" r:id="Rec013712e6514075"/>
    <p:sldId xmlns:r="http://schemas.openxmlformats.org/officeDocument/2006/relationships" id="261" r:id="R1f9e353a4de640d1"/>
    <p:sldId xmlns:r="http://schemas.openxmlformats.org/officeDocument/2006/relationships" id="262" r:id="R598bcd5b294d4b59"/>
    <p:sldId xmlns:r="http://schemas.openxmlformats.org/officeDocument/2006/relationships" id="263" r:id="Rb02313d0045748b3"/>
    <p:sldId xmlns:r="http://schemas.openxmlformats.org/officeDocument/2006/relationships" id="264" r:id="R23eb462660674615"/>
    <p:sldId xmlns:r="http://schemas.openxmlformats.org/officeDocument/2006/relationships" id="265" r:id="Raabc92490ece461e"/>
    <p:sldId xmlns:r="http://schemas.openxmlformats.org/officeDocument/2006/relationships" id="266" r:id="R74171bc09aad4fa8"/>
    <p:sldId xmlns:r="http://schemas.openxmlformats.org/officeDocument/2006/relationships" id="267" r:id="R6efabbe2965c4e34"/>
    <p:sldId xmlns:r="http://schemas.openxmlformats.org/officeDocument/2006/relationships" id="268" r:id="R3d01c46c1c6a4de1"/>
    <p:sldId xmlns:r="http://schemas.openxmlformats.org/officeDocument/2006/relationships" id="269" r:id="R931d3d5e32894300"/>
    <p:sldId xmlns:r="http://schemas.openxmlformats.org/officeDocument/2006/relationships" id="270" r:id="R5d94e93bea324289"/>
    <p:sldId xmlns:r="http://schemas.openxmlformats.org/officeDocument/2006/relationships" id="271" r:id="Rf1b5edcc42ba4850"/>
    <p:sldId xmlns:r="http://schemas.openxmlformats.org/officeDocument/2006/relationships" id="272" r:id="R1d22f4a396de4f67"/>
    <p:sldId xmlns:r="http://schemas.openxmlformats.org/officeDocument/2006/relationships" id="273" r:id="R9c63cd07ad234025"/>
    <p:sldId xmlns:r="http://schemas.openxmlformats.org/officeDocument/2006/relationships" id="274" r:id="R88821feec686410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132663e458f4dc1" /><Relationship Type="http://schemas.openxmlformats.org/officeDocument/2006/relationships/slideMaster" Target="/ppt/slideMasters/slideMaster1.xml" Id="R16dd4d98fcae4691" /><Relationship Type="http://schemas.openxmlformats.org/officeDocument/2006/relationships/notesMaster" Target="/ppt/notesMasters/notesMaster1.xml" Id="Rf16fbbde01234310" /><Relationship Type="http://schemas.openxmlformats.org/officeDocument/2006/relationships/presProps" Target="/ppt/presProps.xml" Id="R86915b6311254f50" /><Relationship Type="http://schemas.openxmlformats.org/officeDocument/2006/relationships/tableStyles" Target="/ppt/tableStyles.xml" Id="R744b751ae7a9417d" /><Relationship Type="http://schemas.openxmlformats.org/officeDocument/2006/relationships/slide" Target="/ppt/slides/slide1.xml" Id="Rd51817e78e25436f" /><Relationship Type="http://schemas.openxmlformats.org/officeDocument/2006/relationships/slide" Target="/ppt/slides/slide2.xml" Id="Rec1ef58185a0448e" /><Relationship Type="http://schemas.openxmlformats.org/officeDocument/2006/relationships/slide" Target="/ppt/slides/slide3.xml" Id="R4b4e304baf7844f6" /><Relationship Type="http://schemas.openxmlformats.org/officeDocument/2006/relationships/slide" Target="/ppt/slides/slide4.xml" Id="R31da4557f32c405e" /><Relationship Type="http://schemas.openxmlformats.org/officeDocument/2006/relationships/slide" Target="/ppt/slides/slide5.xml" Id="Rec013712e6514075" /><Relationship Type="http://schemas.openxmlformats.org/officeDocument/2006/relationships/slide" Target="/ppt/slides/slide6.xml" Id="R1f9e353a4de640d1" /><Relationship Type="http://schemas.openxmlformats.org/officeDocument/2006/relationships/slide" Target="/ppt/slides/slide7.xml" Id="R598bcd5b294d4b59" /><Relationship Type="http://schemas.openxmlformats.org/officeDocument/2006/relationships/slide" Target="/ppt/slides/slide8.xml" Id="Rb02313d0045748b3" /><Relationship Type="http://schemas.openxmlformats.org/officeDocument/2006/relationships/slide" Target="/ppt/slides/slide9.xml" Id="R23eb462660674615" /><Relationship Type="http://schemas.openxmlformats.org/officeDocument/2006/relationships/slide" Target="/ppt/slides/slide10.xml" Id="Raabc92490ece461e" /><Relationship Type="http://schemas.openxmlformats.org/officeDocument/2006/relationships/slide" Target="/ppt/slides/slide11.xml" Id="R74171bc09aad4fa8" /><Relationship Type="http://schemas.openxmlformats.org/officeDocument/2006/relationships/slide" Target="/ppt/slides/slide12.xml" Id="R6efabbe2965c4e34" /><Relationship Type="http://schemas.openxmlformats.org/officeDocument/2006/relationships/slide" Target="/ppt/slides/slide13.xml" Id="R3d01c46c1c6a4de1" /><Relationship Type="http://schemas.openxmlformats.org/officeDocument/2006/relationships/slide" Target="/ppt/slides/slide14.xml" Id="R931d3d5e32894300" /><Relationship Type="http://schemas.openxmlformats.org/officeDocument/2006/relationships/slide" Target="/ppt/slides/slide15.xml" Id="R5d94e93bea324289" /><Relationship Type="http://schemas.openxmlformats.org/officeDocument/2006/relationships/slide" Target="/ppt/slides/slide16.xml" Id="Rf1b5edcc42ba4850" /><Relationship Type="http://schemas.openxmlformats.org/officeDocument/2006/relationships/slide" Target="/ppt/slides/slide17.xml" Id="R1d22f4a396de4f67" /><Relationship Type="http://schemas.openxmlformats.org/officeDocument/2006/relationships/slide" Target="/ppt/slides/slide18.xml" Id="R9c63cd07ad234025" /><Relationship Type="http://schemas.openxmlformats.org/officeDocument/2006/relationships/slide" Target="/ppt/slides/slide19.xml" Id="R88821feec686410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4c4c12727f24fd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3b1d6c4096a4831" /><Relationship Type="http://schemas.openxmlformats.org/officeDocument/2006/relationships/notesMaster" Target="/ppt/notesMasters/notesMaster1.xml" Id="Rc8bbfd70df86446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90368c2d96241e7" /><Relationship Type="http://schemas.openxmlformats.org/officeDocument/2006/relationships/notesMaster" Target="/ppt/notesMasters/notesMaster1.xml" Id="R2d732426c5a94bc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2a6ad4666344b2b" /><Relationship Type="http://schemas.openxmlformats.org/officeDocument/2006/relationships/notesMaster" Target="/ppt/notesMasters/notesMaster1.xml" Id="R7164fd66bae04d4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c144ddb1f924ebb" /><Relationship Type="http://schemas.openxmlformats.org/officeDocument/2006/relationships/notesMaster" Target="/ppt/notesMasters/notesMaster1.xml" Id="Rc9b06ac2d0f340c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c7202fb363e45d9" /><Relationship Type="http://schemas.openxmlformats.org/officeDocument/2006/relationships/notesMaster" Target="/ppt/notesMasters/notesMaster1.xml" Id="R58aad0ffd71e47c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93b6d52ecd14a6a" /><Relationship Type="http://schemas.openxmlformats.org/officeDocument/2006/relationships/notesMaster" Target="/ppt/notesMasters/notesMaster1.xml" Id="R035dcc4d66aa40d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2aceb6b14649fa" /><Relationship Type="http://schemas.openxmlformats.org/officeDocument/2006/relationships/notesMaster" Target="/ppt/notesMasters/notesMaster1.xml" Id="Rdfd46f92dd2847d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7334dd7029492a" /><Relationship Type="http://schemas.openxmlformats.org/officeDocument/2006/relationships/notesMaster" Target="/ppt/notesMasters/notesMaster1.xml" Id="R8a60fb1fa7674c6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729aa1b76b543d4" /><Relationship Type="http://schemas.openxmlformats.org/officeDocument/2006/relationships/notesMaster" Target="/ppt/notesMasters/notesMaster1.xml" Id="R94fb7b7bb168423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a1a3d5a3b8c49c5" /><Relationship Type="http://schemas.openxmlformats.org/officeDocument/2006/relationships/notesMaster" Target="/ppt/notesMasters/notesMaster1.xml" Id="R0de44439df9c496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b80d0b916b54637" /><Relationship Type="http://schemas.openxmlformats.org/officeDocument/2006/relationships/notesMaster" Target="/ppt/notesMasters/notesMaster1.xml" Id="R2267d6820df74ef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98006769e75403e" /><Relationship Type="http://schemas.openxmlformats.org/officeDocument/2006/relationships/notesMaster" Target="/ppt/notesMasters/notesMaster1.xml" Id="Rfa35aa8193b5483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ae3c93b7fe4ff1" /><Relationship Type="http://schemas.openxmlformats.org/officeDocument/2006/relationships/notesMaster" Target="/ppt/notesMasters/notesMaster1.xml" Id="R5a2bd34b8b85432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d96009948274149" /><Relationship Type="http://schemas.openxmlformats.org/officeDocument/2006/relationships/notesMaster" Target="/ppt/notesMasters/notesMaster1.xml" Id="Rc16ff198dad944a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4e5e814b97847b7" /><Relationship Type="http://schemas.openxmlformats.org/officeDocument/2006/relationships/notesMaster" Target="/ppt/notesMasters/notesMaster1.xml" Id="R65bbdaefa5c340a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2b01ecc1cc74175" /><Relationship Type="http://schemas.openxmlformats.org/officeDocument/2006/relationships/notesMaster" Target="/ppt/notesMasters/notesMaster1.xml" Id="R8c8e7fa7aa714bf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a138a4fb4ce4a1d" /><Relationship Type="http://schemas.openxmlformats.org/officeDocument/2006/relationships/notesMaster" Target="/ppt/notesMasters/notesMaster1.xml" Id="Rb0dfd2c9f1d744b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77839e4a9d84f1d" /><Relationship Type="http://schemas.openxmlformats.org/officeDocument/2006/relationships/notesMaster" Target="/ppt/notesMasters/notesMaster1.xml" Id="R6280ba53c71b4eb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7f9bc7859bd41f7" /><Relationship Type="http://schemas.openxmlformats.org/officeDocument/2006/relationships/notesMaster" Target="/ppt/notesMasters/notesMaster1.xml" Id="R49ce118f3c1a4bc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3b897aa239418b" /><Relationship Type="http://schemas.openxmlformats.org/officeDocument/2006/relationships/image" Target="/ppt/media/image.png" Id="Ra63aa3530b454ee5" /><Relationship Type="http://schemas.openxmlformats.org/officeDocument/2006/relationships/image" Target="/ppt/media/image2.png" Id="R58bef6e0a8984400" /><Relationship Type="http://schemas.openxmlformats.org/officeDocument/2006/relationships/image" Target="/ppt/media/image.jpeg" Id="R927065628f0a406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f35db09b982435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63aa3530b454ee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8bef6e0a898440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7065628f0a406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b251fb06b254d33" /><Relationship Type="http://schemas.openxmlformats.org/officeDocument/2006/relationships/slideLayout" Target="/ppt/slideLayouts/slideLayout1.xml" Id="R334e0dc65236471a" /><Relationship Type="http://schemas.openxmlformats.org/officeDocument/2006/relationships/slideLayout" Target="/ppt/slideLayouts/slideLayout2.xml" Id="Rb15d5235e4e6470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34e0dc65236471a"/>
    <p:sldLayoutId xmlns:r="http://schemas.openxmlformats.org/officeDocument/2006/relationships" id="2147483650" r:id="Rb15d5235e4e6470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ec7275d8da4edc" /><Relationship Type="http://schemas.openxmlformats.org/officeDocument/2006/relationships/notesSlide" Target="/ppt/notesSlides/notesSlide1.xml" Id="R292ec8de54f1485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b66bae81044ebc" /><Relationship Type="http://schemas.openxmlformats.org/officeDocument/2006/relationships/notesSlide" Target="/ppt/notesSlides/notesSlide2.xml" Id="R218d747664fd4f5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a7ee2bcd8b43b5" /><Relationship Type="http://schemas.openxmlformats.org/officeDocument/2006/relationships/notesSlide" Target="/ppt/notesSlides/notesSlide3.xml" Id="Ra6ebabdd00d340d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bac96f7114135" /><Relationship Type="http://schemas.openxmlformats.org/officeDocument/2006/relationships/notesSlide" Target="/ppt/notesSlides/notesSlide4.xml" Id="R8b38979a3ed74a0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47335e0b0f466f" /><Relationship Type="http://schemas.openxmlformats.org/officeDocument/2006/relationships/notesSlide" Target="/ppt/notesSlides/notesSlide5.xml" Id="R2516d5568d5f4b6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c2fc77be8341a7" /><Relationship Type="http://schemas.openxmlformats.org/officeDocument/2006/relationships/notesSlide" Target="/ppt/notesSlides/notesSlide6.xml" Id="Rd23d83c061ef417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32a423c418434c" /><Relationship Type="http://schemas.openxmlformats.org/officeDocument/2006/relationships/notesSlide" Target="/ppt/notesSlides/notesSlide7.xml" Id="Re79271dd73a04d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a0cca4ed1e46c1" /><Relationship Type="http://schemas.openxmlformats.org/officeDocument/2006/relationships/notesSlide" Target="/ppt/notesSlides/notesSlide8.xml" Id="R6b769fc1714e44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7e887b8ce14ce5" /><Relationship Type="http://schemas.openxmlformats.org/officeDocument/2006/relationships/notesSlide" Target="/ppt/notesSlides/notesSlide9.xml" Id="R61d543facbce47e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29f3e7fe034d2f" /><Relationship Type="http://schemas.openxmlformats.org/officeDocument/2006/relationships/notesSlide" Target="/ppt/notesSlides/notesSlide10.xml" Id="R3c23150639684a1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f17464270145e3" /><Relationship Type="http://schemas.openxmlformats.org/officeDocument/2006/relationships/notesSlide" Target="/ppt/notesSlides/notesSlide11.xml" Id="Rd16dab54cf1f46b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f190e16b9f481e" /><Relationship Type="http://schemas.openxmlformats.org/officeDocument/2006/relationships/notesSlide" Target="/ppt/notesSlides/notesSlide12.xml" Id="Rfbc1e61e9d0943b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c68c177e9643fd" /><Relationship Type="http://schemas.openxmlformats.org/officeDocument/2006/relationships/notesSlide" Target="/ppt/notesSlides/notesSlide13.xml" Id="R831f9f7bbfd1457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19077ebedd4105" /><Relationship Type="http://schemas.openxmlformats.org/officeDocument/2006/relationships/notesSlide" Target="/ppt/notesSlides/notesSlide14.xml" Id="Recbe51b2409b4c7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22f42385aa4374" /><Relationship Type="http://schemas.openxmlformats.org/officeDocument/2006/relationships/notesSlide" Target="/ppt/notesSlides/notesSlide15.xml" Id="R1be9671dd42544f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afef8c7be24da9" /><Relationship Type="http://schemas.openxmlformats.org/officeDocument/2006/relationships/notesSlide" Target="/ppt/notesSlides/notesSlide16.xml" Id="R86cde3e83eee4f6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ad4c6cfe549e4" /><Relationship Type="http://schemas.openxmlformats.org/officeDocument/2006/relationships/notesSlide" Target="/ppt/notesSlides/notesSlide17.xml" Id="R8857c4a4d8dc481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f364cc03874b9a" /><Relationship Type="http://schemas.openxmlformats.org/officeDocument/2006/relationships/notesSlide" Target="/ppt/notesSlides/notesSlide18.xml" Id="Re4a0ea490872465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ad6e5880724ae7" /><Relationship Type="http://schemas.openxmlformats.org/officeDocument/2006/relationships/notesSlide" Target="/ppt/notesSlides/notesSlide19.xml" Id="Rd9890a3977cd42b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Colossians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  |  Colossians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你們作主人的，要公公平平地待僕人，因為知道你們也有一位主在天上。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Masters, give unto your servants that which is just and equal; knowing that ye also have a Master in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4:2  |  Colossians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你們要恆切禱告，在此警醒感恩。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Continue in prayer, and watch in the same with thanksgiving;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4:3  |  Colossians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也要為我們禱告，求神給我們開傳道的門，能以講基督的奧祕（我為此被捆鎖），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Withal praying also for us, that God would open unto us a door of utterance, to speak the mystery of Christ, for which I am also in bonds: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4:4  |  Colossians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叫我按着所該說的話將這奧祕發明出來。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may make it manifest, as I ought to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4:5  |  Colossians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你們要愛惜光陰，用智慧與外人交往。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Walk in wisdom toward them that are without, redeeming the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4:6  |  Colossians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你們的言語要常常帶着和氣，[好像]用鹽調和，就可知道該怎樣回答各人。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your speech be alway with grace, seasoned with salt, that ye may know how ye ought to answer every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4:7  |  Colossians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有我親愛的兄弟推基古要將我一切的事都告訴你們。他是忠心的執事，和我一同作主的僕人。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my state shall Tychicus declare unto you, who is a beloved brother, and a faithful minister and fellowservant in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4:8  |  Colossians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我特意打發他到你們那裏去，好叫你們知道我們的光景，又叫他安慰你們的心。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I have sent unto you for the same purpose, that he might know your estate, and comfort your hearts;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4:9  |  Colossians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我又打發一位親愛忠心的兄弟阿尼西謀同去；他也是你們那裏的人。他們要把這裏一切的事都告訴你們。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Onesimus, a faithful and beloved brother, who is one of you. They shall make known unto you all things which are done 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4:10  |  Colossians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與我一同坐監的亞里達古問你們安。巴拿巴的表弟馬可也問你們安。（說到這馬可，你們已經受了吩咐；他若到了你們那裏，你們就接待他。）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Aristarchus my fellowprisoner saluteth you, and Marcus, sister’s son to Barnabas, (touching whom ye received commandments: if he come unto you, receive him;)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4:11  |  Colossians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耶數又稱為猶士都，也問你們安。奉割禮的人中，只有這三個人是為神的國與我一同做工的，也是叫我心裏得安慰的。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Jesus, which is called Justus, who are of the circumcision. These only are my fellowworkers unto the kingdom of God, which have been a comfort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4:12  |  Colossians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有你們那裏的人，作基督耶穌僕人的以巴弗問你們安。他在禱告之間，常為你們竭力地祈求，願你們在神一切的旨意上得以完全，信心充足，能站立得穩。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Epaphras, who is one of you, a servant of Christ, saluteth you, always labouring fervently for you in prayers, that ye may stand perfect and complete in all the will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4:13  |  Colossians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他為你們和老底嘉並希拉坡里的弟兄多多地勞苦，這是我可以給他作見證的。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bear him record, that he hath a great zeal for you, and them that are in Laodicea, and them in Hierapolis.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4:14  |  Colossians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所親愛的醫生路加和底馬問你們安。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Luke, the beloved physician, and Demas, greet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4:15  |  Colossians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請問老底嘉的弟兄和寧法，並她家裏的教會安。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Salute the brethren which are in Laodicea, and Nymphas, and the church which is in his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4:16  |  Colossians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你們念了這書信，便交給老底嘉的教會，叫他們也念；你們也要念從老底嘉來的書信。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this epistle is read among you, cause that it be read also in the church of the Laodiceans; and that ye likewise read the epistle from Laodicea.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4:17  |  Colossians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要對亞基布說：「務要謹慎，盡你從主所受的職分。」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 to Archippus, Take heed to the ministry which thou hast received in the Lord, that thou fulfil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4:18  |  Colossians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我－保羅親筆問你們安。你們要記念我的捆鎖。願恩惠[常]與你們同在！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salutation by the hand of me Paul. Remember my bonds. Grace be with you.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2026-08-26T14:52:26.7510000Z</dcterms:created>
  <dcterms:modified xsi:type="dcterms:W3CDTF">2026-08-26T14:52:26.7510000Z</dcterms:modified>
</coreProperties>
</file>