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47d70e0a3e74f84" /><Relationship Type="http://schemas.openxmlformats.org/officeDocument/2006/relationships/extended-properties" Target="/docProps/app.xml" Id="Rd762787883804472" /><Relationship Type="http://schemas.openxmlformats.org/officeDocument/2006/relationships/officeDocument" Target="/ppt/presentation.xml" Id="Rb7f72aaac8a446c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4489e6d434a4b05"/>
  </p:sldMasterIdLst>
  <p:notesMasterIdLst>
    <p:notesMasterId xmlns:r="http://schemas.openxmlformats.org/officeDocument/2006/relationships" r:id="R95515e570de74740"/>
  </p:notesMasterIdLst>
  <p:sldIdLst>
    <p:sldId xmlns:r="http://schemas.openxmlformats.org/officeDocument/2006/relationships" id="256" r:id="Rd14727ef490b44e7"/>
    <p:sldId xmlns:r="http://schemas.openxmlformats.org/officeDocument/2006/relationships" id="257" r:id="Rd3a78bcd5e0f4b26"/>
    <p:sldId xmlns:r="http://schemas.openxmlformats.org/officeDocument/2006/relationships" id="258" r:id="Rc6cae12857804bad"/>
    <p:sldId xmlns:r="http://schemas.openxmlformats.org/officeDocument/2006/relationships" id="259" r:id="R73ea437f40c24c6f"/>
    <p:sldId xmlns:r="http://schemas.openxmlformats.org/officeDocument/2006/relationships" id="260" r:id="R0ea741f2b2024fbc"/>
    <p:sldId xmlns:r="http://schemas.openxmlformats.org/officeDocument/2006/relationships" id="261" r:id="R66a0563242784fae"/>
    <p:sldId xmlns:r="http://schemas.openxmlformats.org/officeDocument/2006/relationships" id="262" r:id="R53c7dde60740484d"/>
    <p:sldId xmlns:r="http://schemas.openxmlformats.org/officeDocument/2006/relationships" id="263" r:id="R532dc9af19d54b02"/>
    <p:sldId xmlns:r="http://schemas.openxmlformats.org/officeDocument/2006/relationships" id="264" r:id="Re54a9f734b054420"/>
    <p:sldId xmlns:r="http://schemas.openxmlformats.org/officeDocument/2006/relationships" id="265" r:id="R0eb9422f61144ff3"/>
    <p:sldId xmlns:r="http://schemas.openxmlformats.org/officeDocument/2006/relationships" id="266" r:id="Rfd74266aad13444a"/>
    <p:sldId xmlns:r="http://schemas.openxmlformats.org/officeDocument/2006/relationships" id="267" r:id="R4afb8a9c64254e49"/>
    <p:sldId xmlns:r="http://schemas.openxmlformats.org/officeDocument/2006/relationships" id="268" r:id="R91ded7f8be004d31"/>
    <p:sldId xmlns:r="http://schemas.openxmlformats.org/officeDocument/2006/relationships" id="269" r:id="Ra4e46720b07d4953"/>
    <p:sldId xmlns:r="http://schemas.openxmlformats.org/officeDocument/2006/relationships" id="270" r:id="R470d7441a0f14268"/>
    <p:sldId xmlns:r="http://schemas.openxmlformats.org/officeDocument/2006/relationships" id="271" r:id="R870845a19feb405b"/>
    <p:sldId xmlns:r="http://schemas.openxmlformats.org/officeDocument/2006/relationships" id="272" r:id="R07539339d27f4bce"/>
    <p:sldId xmlns:r="http://schemas.openxmlformats.org/officeDocument/2006/relationships" id="273" r:id="Rbffa8073cb094b7f"/>
    <p:sldId xmlns:r="http://schemas.openxmlformats.org/officeDocument/2006/relationships" id="274" r:id="Raa22df96e1ea48f9"/>
    <p:sldId xmlns:r="http://schemas.openxmlformats.org/officeDocument/2006/relationships" id="275" r:id="Rcf87960d04ae46a8"/>
    <p:sldId xmlns:r="http://schemas.openxmlformats.org/officeDocument/2006/relationships" id="276" r:id="Rdddb2351a10e4283"/>
    <p:sldId xmlns:r="http://schemas.openxmlformats.org/officeDocument/2006/relationships" id="277" r:id="Rf6957d78758a4bf6"/>
    <p:sldId xmlns:r="http://schemas.openxmlformats.org/officeDocument/2006/relationships" id="278" r:id="R829222eed4b34f9b"/>
    <p:sldId xmlns:r="http://schemas.openxmlformats.org/officeDocument/2006/relationships" id="279" r:id="R0770635d5dad4410"/>
    <p:sldId xmlns:r="http://schemas.openxmlformats.org/officeDocument/2006/relationships" id="280" r:id="Rcd24231724d549d1"/>
    <p:sldId xmlns:r="http://schemas.openxmlformats.org/officeDocument/2006/relationships" id="281" r:id="R39c06af340574c4f"/>
    <p:sldId xmlns:r="http://schemas.openxmlformats.org/officeDocument/2006/relationships" id="282" r:id="R38d1ac0573634cfa"/>
    <p:sldId xmlns:r="http://schemas.openxmlformats.org/officeDocument/2006/relationships" id="283" r:id="R354ba61d27a748a6"/>
    <p:sldId xmlns:r="http://schemas.openxmlformats.org/officeDocument/2006/relationships" id="284" r:id="Rbb227be5a7e247d2"/>
    <p:sldId xmlns:r="http://schemas.openxmlformats.org/officeDocument/2006/relationships" id="285" r:id="R6fe7fa5d46204250"/>
    <p:sldId xmlns:r="http://schemas.openxmlformats.org/officeDocument/2006/relationships" id="286" r:id="R0bd5ba57a27748f9"/>
    <p:sldId xmlns:r="http://schemas.openxmlformats.org/officeDocument/2006/relationships" id="287" r:id="Reffbcf4e70ec40fd"/>
    <p:sldId xmlns:r="http://schemas.openxmlformats.org/officeDocument/2006/relationships" id="288" r:id="R8647f0e2cdec4ac0"/>
    <p:sldId xmlns:r="http://schemas.openxmlformats.org/officeDocument/2006/relationships" id="289" r:id="R1a215a817ab44e61"/>
    <p:sldId xmlns:r="http://schemas.openxmlformats.org/officeDocument/2006/relationships" id="290" r:id="Rca328da4477e405b"/>
    <p:sldId xmlns:r="http://schemas.openxmlformats.org/officeDocument/2006/relationships" id="291" r:id="R7511ff44964d468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90507d88beb41f4" /><Relationship Type="http://schemas.openxmlformats.org/officeDocument/2006/relationships/slideMaster" Target="/ppt/slideMasters/slideMaster1.xml" Id="R24489e6d434a4b05" /><Relationship Type="http://schemas.openxmlformats.org/officeDocument/2006/relationships/notesMaster" Target="/ppt/notesMasters/notesMaster1.xml" Id="R95515e570de74740" /><Relationship Type="http://schemas.openxmlformats.org/officeDocument/2006/relationships/presProps" Target="/ppt/presProps.xml" Id="R1d33c62701724ddf" /><Relationship Type="http://schemas.openxmlformats.org/officeDocument/2006/relationships/tableStyles" Target="/ppt/tableStyles.xml" Id="R5c4d054d483e4e56" /><Relationship Type="http://schemas.openxmlformats.org/officeDocument/2006/relationships/slide" Target="/ppt/slides/slide1.xml" Id="Rd14727ef490b44e7" /><Relationship Type="http://schemas.openxmlformats.org/officeDocument/2006/relationships/slide" Target="/ppt/slides/slide2.xml" Id="Rd3a78bcd5e0f4b26" /><Relationship Type="http://schemas.openxmlformats.org/officeDocument/2006/relationships/slide" Target="/ppt/slides/slide3.xml" Id="Rc6cae12857804bad" /><Relationship Type="http://schemas.openxmlformats.org/officeDocument/2006/relationships/slide" Target="/ppt/slides/slide4.xml" Id="R73ea437f40c24c6f" /><Relationship Type="http://schemas.openxmlformats.org/officeDocument/2006/relationships/slide" Target="/ppt/slides/slide5.xml" Id="R0ea741f2b2024fbc" /><Relationship Type="http://schemas.openxmlformats.org/officeDocument/2006/relationships/slide" Target="/ppt/slides/slide6.xml" Id="R66a0563242784fae" /><Relationship Type="http://schemas.openxmlformats.org/officeDocument/2006/relationships/slide" Target="/ppt/slides/slide7.xml" Id="R53c7dde60740484d" /><Relationship Type="http://schemas.openxmlformats.org/officeDocument/2006/relationships/slide" Target="/ppt/slides/slide8.xml" Id="R532dc9af19d54b02" /><Relationship Type="http://schemas.openxmlformats.org/officeDocument/2006/relationships/slide" Target="/ppt/slides/slide9.xml" Id="Re54a9f734b054420" /><Relationship Type="http://schemas.openxmlformats.org/officeDocument/2006/relationships/slide" Target="/ppt/slides/slide10.xml" Id="R0eb9422f61144ff3" /><Relationship Type="http://schemas.openxmlformats.org/officeDocument/2006/relationships/slide" Target="/ppt/slides/slide11.xml" Id="Rfd74266aad13444a" /><Relationship Type="http://schemas.openxmlformats.org/officeDocument/2006/relationships/slide" Target="/ppt/slides/slide12.xml" Id="R4afb8a9c64254e49" /><Relationship Type="http://schemas.openxmlformats.org/officeDocument/2006/relationships/slide" Target="/ppt/slides/slide13.xml" Id="R91ded7f8be004d31" /><Relationship Type="http://schemas.openxmlformats.org/officeDocument/2006/relationships/slide" Target="/ppt/slides/slide14.xml" Id="Ra4e46720b07d4953" /><Relationship Type="http://schemas.openxmlformats.org/officeDocument/2006/relationships/slide" Target="/ppt/slides/slide15.xml" Id="R470d7441a0f14268" /><Relationship Type="http://schemas.openxmlformats.org/officeDocument/2006/relationships/slide" Target="/ppt/slides/slide16.xml" Id="R870845a19feb405b" /><Relationship Type="http://schemas.openxmlformats.org/officeDocument/2006/relationships/slide" Target="/ppt/slides/slide17.xml" Id="R07539339d27f4bce" /><Relationship Type="http://schemas.openxmlformats.org/officeDocument/2006/relationships/slide" Target="/ppt/slides/slide18.xml" Id="Rbffa8073cb094b7f" /><Relationship Type="http://schemas.openxmlformats.org/officeDocument/2006/relationships/slide" Target="/ppt/slides/slide19.xml" Id="Raa22df96e1ea48f9" /><Relationship Type="http://schemas.openxmlformats.org/officeDocument/2006/relationships/slide" Target="/ppt/slides/slide20.xml" Id="Rcf87960d04ae46a8" /><Relationship Type="http://schemas.openxmlformats.org/officeDocument/2006/relationships/slide" Target="/ppt/slides/slide21.xml" Id="Rdddb2351a10e4283" /><Relationship Type="http://schemas.openxmlformats.org/officeDocument/2006/relationships/slide" Target="/ppt/slides/slide22.xml" Id="Rf6957d78758a4bf6" /><Relationship Type="http://schemas.openxmlformats.org/officeDocument/2006/relationships/slide" Target="/ppt/slides/slide23.xml" Id="R829222eed4b34f9b" /><Relationship Type="http://schemas.openxmlformats.org/officeDocument/2006/relationships/slide" Target="/ppt/slides/slide24.xml" Id="R0770635d5dad4410" /><Relationship Type="http://schemas.openxmlformats.org/officeDocument/2006/relationships/slide" Target="/ppt/slides/slide25.xml" Id="Rcd24231724d549d1" /><Relationship Type="http://schemas.openxmlformats.org/officeDocument/2006/relationships/slide" Target="/ppt/slides/slide26.xml" Id="R39c06af340574c4f" /><Relationship Type="http://schemas.openxmlformats.org/officeDocument/2006/relationships/slide" Target="/ppt/slides/slide27.xml" Id="R38d1ac0573634cfa" /><Relationship Type="http://schemas.openxmlformats.org/officeDocument/2006/relationships/slide" Target="/ppt/slides/slide28.xml" Id="R354ba61d27a748a6" /><Relationship Type="http://schemas.openxmlformats.org/officeDocument/2006/relationships/slide" Target="/ppt/slides/slide29.xml" Id="Rbb227be5a7e247d2" /><Relationship Type="http://schemas.openxmlformats.org/officeDocument/2006/relationships/slide" Target="/ppt/slides/slide30.xml" Id="R6fe7fa5d46204250" /><Relationship Type="http://schemas.openxmlformats.org/officeDocument/2006/relationships/slide" Target="/ppt/slides/slide31.xml" Id="R0bd5ba57a27748f9" /><Relationship Type="http://schemas.openxmlformats.org/officeDocument/2006/relationships/slide" Target="/ppt/slides/slide32.xml" Id="Reffbcf4e70ec40fd" /><Relationship Type="http://schemas.openxmlformats.org/officeDocument/2006/relationships/slide" Target="/ppt/slides/slide33.xml" Id="R8647f0e2cdec4ac0" /><Relationship Type="http://schemas.openxmlformats.org/officeDocument/2006/relationships/slide" Target="/ppt/slides/slide34.xml" Id="R1a215a817ab44e61" /><Relationship Type="http://schemas.openxmlformats.org/officeDocument/2006/relationships/slide" Target="/ppt/slides/slide35.xml" Id="Rca328da4477e405b" /><Relationship Type="http://schemas.openxmlformats.org/officeDocument/2006/relationships/slide" Target="/ppt/slides/slide36.xml" Id="R7511ff44964d468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51cb3c85e664a9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9f544f74e2d4c3e" /><Relationship Type="http://schemas.openxmlformats.org/officeDocument/2006/relationships/notesMaster" Target="/ppt/notesMasters/notesMaster1.xml" Id="R43f1ef36c6ea431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b62a05ee07844e7" /><Relationship Type="http://schemas.openxmlformats.org/officeDocument/2006/relationships/notesMaster" Target="/ppt/notesMasters/notesMaster1.xml" Id="Rf177195a57894fd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8cbdb151de642e6" /><Relationship Type="http://schemas.openxmlformats.org/officeDocument/2006/relationships/notesMaster" Target="/ppt/notesMasters/notesMaster1.xml" Id="Rb9eb8c924aba476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131b94ab56a4397" /><Relationship Type="http://schemas.openxmlformats.org/officeDocument/2006/relationships/notesMaster" Target="/ppt/notesMasters/notesMaster1.xml" Id="Rbf20675e98124d4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a0ad7ea8d6b40b8" /><Relationship Type="http://schemas.openxmlformats.org/officeDocument/2006/relationships/notesMaster" Target="/ppt/notesMasters/notesMaster1.xml" Id="Rd27d4d38a3f64cb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157904ac5cd4f27" /><Relationship Type="http://schemas.openxmlformats.org/officeDocument/2006/relationships/notesMaster" Target="/ppt/notesMasters/notesMaster1.xml" Id="R0e2e0a03cc6b473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2d8b958ce4540b9" /><Relationship Type="http://schemas.openxmlformats.org/officeDocument/2006/relationships/notesMaster" Target="/ppt/notesMasters/notesMaster1.xml" Id="R7552ac46547d402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02e54428b704835" /><Relationship Type="http://schemas.openxmlformats.org/officeDocument/2006/relationships/notesMaster" Target="/ppt/notesMasters/notesMaster1.xml" Id="R3e7820d176a647e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f6a0205981d4a4e" /><Relationship Type="http://schemas.openxmlformats.org/officeDocument/2006/relationships/notesMaster" Target="/ppt/notesMasters/notesMaster1.xml" Id="R2aa5baece9c5463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e3115a4e8e444f4" /><Relationship Type="http://schemas.openxmlformats.org/officeDocument/2006/relationships/notesMaster" Target="/ppt/notesMasters/notesMaster1.xml" Id="Ra7d3543e2c4745e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ba18f3ee4894981" /><Relationship Type="http://schemas.openxmlformats.org/officeDocument/2006/relationships/notesMaster" Target="/ppt/notesMasters/notesMaster1.xml" Id="R30804637247b4b8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2b3b84a806049f3" /><Relationship Type="http://schemas.openxmlformats.org/officeDocument/2006/relationships/notesMaster" Target="/ppt/notesMasters/notesMaster1.xml" Id="R543cf611f29a4fd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eb06d8b7a8040f1" /><Relationship Type="http://schemas.openxmlformats.org/officeDocument/2006/relationships/notesMaster" Target="/ppt/notesMasters/notesMaster1.xml" Id="Rf6299128781d42a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6f9f3d18396464a" /><Relationship Type="http://schemas.openxmlformats.org/officeDocument/2006/relationships/notesMaster" Target="/ppt/notesMasters/notesMaster1.xml" Id="Rf974f6f61c66412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26149263bd047eb" /><Relationship Type="http://schemas.openxmlformats.org/officeDocument/2006/relationships/notesMaster" Target="/ppt/notesMasters/notesMaster1.xml" Id="R72ef18d5d28340c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5efefcd584540c8" /><Relationship Type="http://schemas.openxmlformats.org/officeDocument/2006/relationships/notesMaster" Target="/ppt/notesMasters/notesMaster1.xml" Id="R925b51c15da5483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e323a4f02f34093" /><Relationship Type="http://schemas.openxmlformats.org/officeDocument/2006/relationships/notesMaster" Target="/ppt/notesMasters/notesMaster1.xml" Id="Re1bed7d2fc2349b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b85399005df49f1" /><Relationship Type="http://schemas.openxmlformats.org/officeDocument/2006/relationships/notesMaster" Target="/ppt/notesMasters/notesMaster1.xml" Id="Rd98ae24306614e9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b7a591c72cf4ffb" /><Relationship Type="http://schemas.openxmlformats.org/officeDocument/2006/relationships/notesMaster" Target="/ppt/notesMasters/notesMaster1.xml" Id="R3500e596718e42a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e4b3791ec6f42ed" /><Relationship Type="http://schemas.openxmlformats.org/officeDocument/2006/relationships/notesMaster" Target="/ppt/notesMasters/notesMaster1.xml" Id="Rfd8bc0fcb04a403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3169283cee74dd9" /><Relationship Type="http://schemas.openxmlformats.org/officeDocument/2006/relationships/notesMaster" Target="/ppt/notesMasters/notesMaster1.xml" Id="R53ab90afe1d3429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9b371a7319743db" /><Relationship Type="http://schemas.openxmlformats.org/officeDocument/2006/relationships/notesMaster" Target="/ppt/notesMasters/notesMaster1.xml" Id="Rb95bf32d89a144e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a70446d7560e44ee" /><Relationship Type="http://schemas.openxmlformats.org/officeDocument/2006/relationships/notesMaster" Target="/ppt/notesMasters/notesMaster1.xml" Id="R88c25cd771154ca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07764d9557854b5c" /><Relationship Type="http://schemas.openxmlformats.org/officeDocument/2006/relationships/notesMaster" Target="/ppt/notesMasters/notesMaster1.xml" Id="R0019c451409c496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41d7180b105432c" /><Relationship Type="http://schemas.openxmlformats.org/officeDocument/2006/relationships/notesMaster" Target="/ppt/notesMasters/notesMaster1.xml" Id="Rd4bd7b0a2f8842d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6133cd00e0e443b0" /><Relationship Type="http://schemas.openxmlformats.org/officeDocument/2006/relationships/notesMaster" Target="/ppt/notesMasters/notesMaster1.xml" Id="R58a3519b28244a9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1a9c36019284420" /><Relationship Type="http://schemas.openxmlformats.org/officeDocument/2006/relationships/notesMaster" Target="/ppt/notesMasters/notesMaster1.xml" Id="R0467d224ac22458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179cd652d1e54b17" /><Relationship Type="http://schemas.openxmlformats.org/officeDocument/2006/relationships/notesMaster" Target="/ppt/notesMasters/notesMaster1.xml" Id="R9fd7f0cf7ae04249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3fede01003204311" /><Relationship Type="http://schemas.openxmlformats.org/officeDocument/2006/relationships/notesMaster" Target="/ppt/notesMasters/notesMaster1.xml" Id="Rc5ba4a5d0f4243dc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fdd1c46eb3f04fca" /><Relationship Type="http://schemas.openxmlformats.org/officeDocument/2006/relationships/notesMaster" Target="/ppt/notesMasters/notesMaster1.xml" Id="R65f28f135f6f45d0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ccb9d0842c4d4263" /><Relationship Type="http://schemas.openxmlformats.org/officeDocument/2006/relationships/notesMaster" Target="/ppt/notesMasters/notesMaster1.xml" Id="R05ab2c45d85b46ae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ec519dae0426455b" /><Relationship Type="http://schemas.openxmlformats.org/officeDocument/2006/relationships/notesMaster" Target="/ppt/notesMasters/notesMaster1.xml" Id="R78a0c0fbcbbd4829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db8a1d3e8904a54" /><Relationship Type="http://schemas.openxmlformats.org/officeDocument/2006/relationships/notesMaster" Target="/ppt/notesMasters/notesMaster1.xml" Id="R77aaeffb443a420a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f8c8d01c19604309" /><Relationship Type="http://schemas.openxmlformats.org/officeDocument/2006/relationships/notesMaster" Target="/ppt/notesMasters/notesMaster1.xml" Id="Ref6c92272e904a97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6464c9d3c7fe492d" /><Relationship Type="http://schemas.openxmlformats.org/officeDocument/2006/relationships/notesMaster" Target="/ppt/notesMasters/notesMaster1.xml" Id="Rb7d0c22b67684830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caf423b69c2b4ab0" /><Relationship Type="http://schemas.openxmlformats.org/officeDocument/2006/relationships/notesMaster" Target="/ppt/notesMasters/notesMaster1.xml" Id="Ref9f0e977ae4446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f594c4c80ab4874" /><Relationship Type="http://schemas.openxmlformats.org/officeDocument/2006/relationships/image" Target="/ppt/media/image.png" Id="Rc3f2f8c6f4e648e5" /><Relationship Type="http://schemas.openxmlformats.org/officeDocument/2006/relationships/image" Target="/ppt/media/image2.png" Id="R0b6e320f0d8a4ce2" /><Relationship Type="http://schemas.openxmlformats.org/officeDocument/2006/relationships/image" Target="/ppt/media/image.jpeg" Id="R878f14e7d6c241a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c2d2d2a11f34c7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3f2f8c6f4e648e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b6e320f0d8a4ce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78f14e7d6c241a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856e46c3690421b" /><Relationship Type="http://schemas.openxmlformats.org/officeDocument/2006/relationships/slideLayout" Target="/ppt/slideLayouts/slideLayout1.xml" Id="Ra91e73fdbfe5480c" /><Relationship Type="http://schemas.openxmlformats.org/officeDocument/2006/relationships/slideLayout" Target="/ppt/slideLayouts/slideLayout2.xml" Id="R7fd374ca2097405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91e73fdbfe5480c"/>
    <p:sldLayoutId xmlns:r="http://schemas.openxmlformats.org/officeDocument/2006/relationships" id="2147483650" r:id="R7fd374ca2097405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f9eeb587304be0" /><Relationship Type="http://schemas.openxmlformats.org/officeDocument/2006/relationships/notesSlide" Target="/ppt/notesSlides/notesSlide1.xml" Id="Rc9afd6c640b94ed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def9125c6f41a2" /><Relationship Type="http://schemas.openxmlformats.org/officeDocument/2006/relationships/notesSlide" Target="/ppt/notesSlides/notesSlide2.xml" Id="R4dc0a061d4984a1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28a91b1bad415e" /><Relationship Type="http://schemas.openxmlformats.org/officeDocument/2006/relationships/notesSlide" Target="/ppt/notesSlides/notesSlide3.xml" Id="R65ce373549a143a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c79a73cd124364" /><Relationship Type="http://schemas.openxmlformats.org/officeDocument/2006/relationships/notesSlide" Target="/ppt/notesSlides/notesSlide4.xml" Id="R532ecb36141b4c6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2a686bed544fa4" /><Relationship Type="http://schemas.openxmlformats.org/officeDocument/2006/relationships/notesSlide" Target="/ppt/notesSlides/notesSlide5.xml" Id="Ra5c2a2a406344df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141c37aca34a15" /><Relationship Type="http://schemas.openxmlformats.org/officeDocument/2006/relationships/notesSlide" Target="/ppt/notesSlides/notesSlide6.xml" Id="R05a8cc7c1d4b4c3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130260bf1c4606" /><Relationship Type="http://schemas.openxmlformats.org/officeDocument/2006/relationships/notesSlide" Target="/ppt/notesSlides/notesSlide7.xml" Id="Rcf5b9b1e8a414e8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9d137cc253436e" /><Relationship Type="http://schemas.openxmlformats.org/officeDocument/2006/relationships/notesSlide" Target="/ppt/notesSlides/notesSlide8.xml" Id="Rb817b00c209a444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191fb45e544632" /><Relationship Type="http://schemas.openxmlformats.org/officeDocument/2006/relationships/notesSlide" Target="/ppt/notesSlides/notesSlide9.xml" Id="R519f54b40c15484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dbda3548524c09" /><Relationship Type="http://schemas.openxmlformats.org/officeDocument/2006/relationships/notesSlide" Target="/ppt/notesSlides/notesSlide10.xml" Id="Rf2019352768649d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7fceef82ad4e4a" /><Relationship Type="http://schemas.openxmlformats.org/officeDocument/2006/relationships/notesSlide" Target="/ppt/notesSlides/notesSlide11.xml" Id="R2732bf4df88946b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cc7aad0014455d" /><Relationship Type="http://schemas.openxmlformats.org/officeDocument/2006/relationships/notesSlide" Target="/ppt/notesSlides/notesSlide12.xml" Id="R9a0161131ddd4c7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716227f7804f7b" /><Relationship Type="http://schemas.openxmlformats.org/officeDocument/2006/relationships/notesSlide" Target="/ppt/notesSlides/notesSlide13.xml" Id="Ra93acdde15df4a6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f1c6e1233542f9" /><Relationship Type="http://schemas.openxmlformats.org/officeDocument/2006/relationships/notesSlide" Target="/ppt/notesSlides/notesSlide14.xml" Id="Re51ec66e66f2457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d5174ec5cd4a30" /><Relationship Type="http://schemas.openxmlformats.org/officeDocument/2006/relationships/notesSlide" Target="/ppt/notesSlides/notesSlide15.xml" Id="R64f25daafa8f41f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03682d4e224dff" /><Relationship Type="http://schemas.openxmlformats.org/officeDocument/2006/relationships/notesSlide" Target="/ppt/notesSlides/notesSlide16.xml" Id="R3fcd27f3f6104f7e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c7ff4b1e814cfb" /><Relationship Type="http://schemas.openxmlformats.org/officeDocument/2006/relationships/notesSlide" Target="/ppt/notesSlides/notesSlide17.xml" Id="R95d052b67de84e7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84654396f245c7" /><Relationship Type="http://schemas.openxmlformats.org/officeDocument/2006/relationships/notesSlide" Target="/ppt/notesSlides/notesSlide18.xml" Id="R870ecacc46944d3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1833c3bf95422d" /><Relationship Type="http://schemas.openxmlformats.org/officeDocument/2006/relationships/notesSlide" Target="/ppt/notesSlides/notesSlide19.xml" Id="Ra8ff26aee82b439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519dfe4ab44fe3" /><Relationship Type="http://schemas.openxmlformats.org/officeDocument/2006/relationships/notesSlide" Target="/ppt/notesSlides/notesSlide20.xml" Id="Rcc6746bd53ff4d4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d5d665a7c14e23" /><Relationship Type="http://schemas.openxmlformats.org/officeDocument/2006/relationships/notesSlide" Target="/ppt/notesSlides/notesSlide21.xml" Id="Rb76001a1d86449d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ff892a88624c68" /><Relationship Type="http://schemas.openxmlformats.org/officeDocument/2006/relationships/notesSlide" Target="/ppt/notesSlides/notesSlide22.xml" Id="R627f2e05d71f4d4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b6eddf18b44ea1" /><Relationship Type="http://schemas.openxmlformats.org/officeDocument/2006/relationships/notesSlide" Target="/ppt/notesSlides/notesSlide23.xml" Id="Ra86774cfa6e84234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e928cac1284a07" /><Relationship Type="http://schemas.openxmlformats.org/officeDocument/2006/relationships/notesSlide" Target="/ppt/notesSlides/notesSlide24.xml" Id="Rf27425fff6e44f5b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51d488ddaf4e29" /><Relationship Type="http://schemas.openxmlformats.org/officeDocument/2006/relationships/notesSlide" Target="/ppt/notesSlides/notesSlide25.xml" Id="R695b3efd633b4dfe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ac6ea2a73e4657" /><Relationship Type="http://schemas.openxmlformats.org/officeDocument/2006/relationships/notesSlide" Target="/ppt/notesSlides/notesSlide26.xml" Id="Receb07ac2dce402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d477ede6564dbc" /><Relationship Type="http://schemas.openxmlformats.org/officeDocument/2006/relationships/notesSlide" Target="/ppt/notesSlides/notesSlide27.xml" Id="R59f1b73bb42940c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70b5bb5c0b4b4e" /><Relationship Type="http://schemas.openxmlformats.org/officeDocument/2006/relationships/notesSlide" Target="/ppt/notesSlides/notesSlide28.xml" Id="Rdbcbc4654c254254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e03e46c2064cff" /><Relationship Type="http://schemas.openxmlformats.org/officeDocument/2006/relationships/notesSlide" Target="/ppt/notesSlides/notesSlide29.xml" Id="R046834a1ade54e28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b98b5aba7f4c52" /><Relationship Type="http://schemas.openxmlformats.org/officeDocument/2006/relationships/notesSlide" Target="/ppt/notesSlides/notesSlide30.xml" Id="R56e1144fc1fd40c4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f39aaf6c304dcc" /><Relationship Type="http://schemas.openxmlformats.org/officeDocument/2006/relationships/notesSlide" Target="/ppt/notesSlides/notesSlide31.xml" Id="R3a9fa19ed2e24e9f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8c51b2b86a428c" /><Relationship Type="http://schemas.openxmlformats.org/officeDocument/2006/relationships/notesSlide" Target="/ppt/notesSlides/notesSlide32.xml" Id="R3469d2432c794089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d8be1783474f88" /><Relationship Type="http://schemas.openxmlformats.org/officeDocument/2006/relationships/notesSlide" Target="/ppt/notesSlides/notesSlide33.xml" Id="Ra48ad97485c94996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c14849725a4dcc" /><Relationship Type="http://schemas.openxmlformats.org/officeDocument/2006/relationships/notesSlide" Target="/ppt/notesSlides/notesSlide34.xml" Id="R982d3e947f164d1a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015d9ba5644eff" /><Relationship Type="http://schemas.openxmlformats.org/officeDocument/2006/relationships/notesSlide" Target="/ppt/notesSlides/notesSlide35.xml" Id="R367e1b6705d34c1d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ecb307d752412b" /><Relationship Type="http://schemas.openxmlformats.org/officeDocument/2006/relationships/notesSlide" Target="/ppt/notesSlides/notesSlide36.xml" Id="Rdbf34572eb1a42a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詩篇第104章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104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104:1  |  Psalms 104:1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我的心哪，你要稱頌耶和華！ 耶和華－我的神啊，你為至大！ 你以尊榮威嚴為衣服，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 the LORD, O my soul. O LORD my God, thou art very great; thou art clothed with honour and majesty.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104:2  |  Psalms 104:2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披上亮光，如披外袍， 鋪張穹蒼，如鋪幔子，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coverest thyself with light as with a garment: who stretchest out the heavens like a curtain: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104:3  |  Psalms 104:3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在水中立樓閣的棟樑， 用雲彩為車輦， 藉着風的翅膀而行，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layeth the beams of his chambers in the waters: who maketh the clouds his chariot: who walketh upon the wings of the wind: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104:4  |  Psalms 104:4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以風為使者， 以火焰為僕役，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maketh his angels spirits; his ministers a flaming fire: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104:5  |  Psalms 104:5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將地立在根基上， 使地永不動搖。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laid the foundations of the earth, that it should not be removed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104:6  |  Psalms 104:6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你用深水遮蓋地面，猶如衣裳； 諸水高過山嶺。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coveredst it with the deep as with a garment: the waters stood above the mountains.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104:7  |  Psalms 104:7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你的斥責一發，水便奔逃； 你的雷聲一發，水便奔流。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thy rebuke they fled; at the voice of thy thunder they hasted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104:8  |  Psalms 104:8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諸山升上，諸谷沉下， 歸你為它所安定之地。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go up by the mountains; they go down by the valleys unto the place which thou hast founded for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104:9  |  Psalms 104:9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你定了界限，使水不能過去， 不再轉回遮蓋地面。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set a bound that they may not pass over; that they turn not again to cover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104:10  |  Psalms 104:10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耶和華使泉源湧在山谷， 流在山間，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sendeth the springs into the valleys, which run among the hills.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104:11  |  Psalms 104:11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使野地的走獸有水喝， 野驢得解其渴。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give drink to every beast of the field: the wild asses quench their thirst.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104:12  |  Psalms 104:12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天上的飛鳥在水旁住宿， 在樹枝上啼叫。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them shall the fowls of the heaven have their habitation, which sing among the branches.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104:13  |  Psalms 104:13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他從樓閣中澆灌山嶺； 因他作為的功效，地就豐足。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watereth the hills from his chambers: the earth is satisfied with the fruit of thy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104:14  |  Psalms 104:14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他使草生長，給六畜吃， 使菜蔬發長，供給人用， 使人從地裏能得食物，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causeth the grass to grow for the cattle, and herb for the service of man: that he may bring forth food out of the earth;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104:15  |  Psalms 104:15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又得酒能悅人心， 得油能潤人面， 得糧能養人心。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wine that maketh glad the heart of man, and oil to make his face to shine, and bread which strengtheneth man’s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104:16  |  Psalms 104:16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佳美的樹木，就是黎巴嫩的香柏樹， 是耶和華所栽種的，都滿了[汁漿]。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trees of the LORD are full of sap; the cedars of Lebanon, which he hath planted;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104:17  |  Psalms 104:17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雀鳥在其上搭窩； 至於鶴，松樹是牠的房屋。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the birds make their nests: as for the stork, the fir trees are her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104:18  |  Psalms 104:18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高山為野山羊[的住所]； 巖石為沙番的藏處。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high hills are a refuge for the wild goats; and the rocks for the conies.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104:19  |  Psalms 104:19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你安置月亮為定節令； 日頭自知沉落。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appointed the moon for seasons: the sun knoweth his going down.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104:20  |  Psalms 104:20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你造黑暗為夜， 林中的百獸就都爬出來。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makest darkness, and it is night: wherein all the beasts of the forest do creep forth.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104:21  |  Psalms 104:21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少壯獅子吼叫，要抓食， 向神尋求食物。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young lions roar after their prey, and seek their meat from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104:22  |  Psalms 104:22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日頭一出，獸便躲避， 臥在洞裏。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sun ariseth, they gather themselves together, and lay them down in their dens.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104:23  |  Psalms 104:23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人出去做工， 勞碌直到晚上。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 goeth forth unto his work and to his labour until the evening.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104:24  |  Psalms 104:24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耶和華啊，你所造的何其多！ 都是你用智慧造成的； 遍地滿了你的豐富。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how manifold are thy works! in wisdom hast thou made them all: the earth is full of thy riches.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104:25  |  Psalms 104:25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那裏有海，又大又廣； 其中有無數的動物， 大小活物都有。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is this great and wide sea, wherein are things creeping innumerable, both small and great beasts.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104:26  |  Psalms 104:26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那裏有船行走， 有你所造的鱷魚游泳在其中。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go the ships: there is that leviathan, whom thou hast made to play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104:27  |  Psalms 104:27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這都仰望你按時給牠食物。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wait all upon thee; that thou mayest give them their meat in due season.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104:28  |  Psalms 104:28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你給牠們，牠們便拾起來； 你張手，牠們飽得美食。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thou givest them they gather: thou openest thine hand, they are filled with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104:29  |  Psalms 104:29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你掩面，牠們便驚惶； 你收回牠們的氣，牠們就死亡，歸於塵土。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hidest thy face, they are troubled: thou takest away their breath, they die, and return to their dust.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104:30  |  Psalms 104:30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你發出你的靈，牠們便受造； 你使地面更換為新。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sendest forth thy spirit, they are created: and thou renewest the face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104:31  |  Psalms 104:31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願耶和華的榮耀存到永遠！ 願耶和華喜悅自己所造的！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glory of the LORD shall endure for ever: the LORD shall rejoice in his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104:32  |  Psalms 104:32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他看地，地便震動； 他摸山，山就冒煙。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looketh on the earth, and it trembleth: he toucheth the hills, and they smoke.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104:33  |  Psalms 104:33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我要一生向耶和華唱詩！ 我還活的時候，要向我神歌頌！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sing unto the LORD as long as I live: I will sing praise to my God while I have my being.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104:34  |  Psalms 104:34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願他以我的默念為甘甜！ 我要因耶和華歡喜！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meditation of him shall be sweet: I will be glad in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104:35  |  Psalms 104:35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願罪人從世上消滅！ 願惡人歸於無有！ 我的心哪，要稱頌耶和華！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sinners be consumed out of the earth, and let the wicked be no more. Bless thou the LORD, O my soul. Praise ye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2026-08-26T10:32:16.4360000Z</dcterms:created>
  <dcterms:modified xsi:type="dcterms:W3CDTF">2026-08-26T10:32:16.4360000Z</dcterms:modified>
</coreProperties>
</file>