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6398fdaa7114825" /><Relationship Type="http://schemas.openxmlformats.org/officeDocument/2006/relationships/extended-properties" Target="/docProps/app.xml" Id="Rf52a1d82b3494807" /><Relationship Type="http://schemas.openxmlformats.org/officeDocument/2006/relationships/officeDocument" Target="/ppt/presentation.xml" Id="R5cd1ba9617754f2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c11d5ab551d4856"/>
  </p:sldMasterIdLst>
  <p:notesMasterIdLst>
    <p:notesMasterId xmlns:r="http://schemas.openxmlformats.org/officeDocument/2006/relationships" r:id="R32968e4f414c49f7"/>
  </p:notesMasterIdLst>
  <p:sldIdLst>
    <p:sldId xmlns:r="http://schemas.openxmlformats.org/officeDocument/2006/relationships" id="256" r:id="Rcfec9ae3fec548fd"/>
    <p:sldId xmlns:r="http://schemas.openxmlformats.org/officeDocument/2006/relationships" id="257" r:id="R26e03e415bb24f60"/>
    <p:sldId xmlns:r="http://schemas.openxmlformats.org/officeDocument/2006/relationships" id="258" r:id="Rbf137d0d155944f7"/>
    <p:sldId xmlns:r="http://schemas.openxmlformats.org/officeDocument/2006/relationships" id="259" r:id="Rd82035322fbe4eb7"/>
    <p:sldId xmlns:r="http://schemas.openxmlformats.org/officeDocument/2006/relationships" id="260" r:id="Refbe139301174d54"/>
    <p:sldId xmlns:r="http://schemas.openxmlformats.org/officeDocument/2006/relationships" id="261" r:id="Rd4a0595d2626468f"/>
    <p:sldId xmlns:r="http://schemas.openxmlformats.org/officeDocument/2006/relationships" id="262" r:id="R7fb48c28f2bb435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001e8dcfc6d4699" /><Relationship Type="http://schemas.openxmlformats.org/officeDocument/2006/relationships/slideMaster" Target="/ppt/slideMasters/slideMaster1.xml" Id="R5c11d5ab551d4856" /><Relationship Type="http://schemas.openxmlformats.org/officeDocument/2006/relationships/notesMaster" Target="/ppt/notesMasters/notesMaster1.xml" Id="R32968e4f414c49f7" /><Relationship Type="http://schemas.openxmlformats.org/officeDocument/2006/relationships/presProps" Target="/ppt/presProps.xml" Id="Rdf614c3c43304f4a" /><Relationship Type="http://schemas.openxmlformats.org/officeDocument/2006/relationships/tableStyles" Target="/ppt/tableStyles.xml" Id="Rd515bab4b93044a9" /><Relationship Type="http://schemas.openxmlformats.org/officeDocument/2006/relationships/slide" Target="/ppt/slides/slide1.xml" Id="Rcfec9ae3fec548fd" /><Relationship Type="http://schemas.openxmlformats.org/officeDocument/2006/relationships/slide" Target="/ppt/slides/slide2.xml" Id="R26e03e415bb24f60" /><Relationship Type="http://schemas.openxmlformats.org/officeDocument/2006/relationships/slide" Target="/ppt/slides/slide3.xml" Id="Rbf137d0d155944f7" /><Relationship Type="http://schemas.openxmlformats.org/officeDocument/2006/relationships/slide" Target="/ppt/slides/slide4.xml" Id="Rd82035322fbe4eb7" /><Relationship Type="http://schemas.openxmlformats.org/officeDocument/2006/relationships/slide" Target="/ppt/slides/slide5.xml" Id="Refbe139301174d54" /><Relationship Type="http://schemas.openxmlformats.org/officeDocument/2006/relationships/slide" Target="/ppt/slides/slide6.xml" Id="Rd4a0595d2626468f" /><Relationship Type="http://schemas.openxmlformats.org/officeDocument/2006/relationships/slide" Target="/ppt/slides/slide7.xml" Id="R7fb48c28f2bb435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7dd8737aa36484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07e3fd325cf463b" /><Relationship Type="http://schemas.openxmlformats.org/officeDocument/2006/relationships/notesMaster" Target="/ppt/notesMasters/notesMaster1.xml" Id="R886da5b7f7d5453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8a0a724df3c490d" /><Relationship Type="http://schemas.openxmlformats.org/officeDocument/2006/relationships/notesMaster" Target="/ppt/notesMasters/notesMaster1.xml" Id="Rd296a00f59da40e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960295426e54f69" /><Relationship Type="http://schemas.openxmlformats.org/officeDocument/2006/relationships/notesMaster" Target="/ppt/notesMasters/notesMaster1.xml" Id="Rc6bc6b53fe6548c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07baf78bc5347ff" /><Relationship Type="http://schemas.openxmlformats.org/officeDocument/2006/relationships/notesMaster" Target="/ppt/notesMasters/notesMaster1.xml" Id="Rd7a093af17a543b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cb5a388c09b4516" /><Relationship Type="http://schemas.openxmlformats.org/officeDocument/2006/relationships/notesMaster" Target="/ppt/notesMasters/notesMaster1.xml" Id="Rb16f98bda74349c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43191da37c64ddb" /><Relationship Type="http://schemas.openxmlformats.org/officeDocument/2006/relationships/notesMaster" Target="/ppt/notesMasters/notesMaster1.xml" Id="R3355cae16a68455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668d113bb424026" /><Relationship Type="http://schemas.openxmlformats.org/officeDocument/2006/relationships/notesMaster" Target="/ppt/notesMasters/notesMaster1.xml" Id="R4e1fbdb006e94e7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141b885ddcd48b3" /><Relationship Type="http://schemas.openxmlformats.org/officeDocument/2006/relationships/image" Target="/ppt/media/image.png" Id="R5ac42b77cd7c4935" /><Relationship Type="http://schemas.openxmlformats.org/officeDocument/2006/relationships/image" Target="/ppt/media/image2.png" Id="R726abeba23dc4955" /><Relationship Type="http://schemas.openxmlformats.org/officeDocument/2006/relationships/image" Target="/ppt/media/image.jpeg" Id="Rd3b739c3326647c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bfb09b6b0734c2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ac42b77cd7c493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26abeba23dc495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b739c3326647c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734e9a54de44196" /><Relationship Type="http://schemas.openxmlformats.org/officeDocument/2006/relationships/slideLayout" Target="/ppt/slideLayouts/slideLayout1.xml" Id="R02f1a8e9b96b47c4" /><Relationship Type="http://schemas.openxmlformats.org/officeDocument/2006/relationships/slideLayout" Target="/ppt/slideLayouts/slideLayout2.xml" Id="Ree2bb73b1539443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2f1a8e9b96b47c4"/>
    <p:sldLayoutId xmlns:r="http://schemas.openxmlformats.org/officeDocument/2006/relationships" id="2147483650" r:id="Ree2bb73b1539443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7696e4c21e44ff" /><Relationship Type="http://schemas.openxmlformats.org/officeDocument/2006/relationships/notesSlide" Target="/ppt/notesSlides/notesSlide1.xml" Id="Rd73128edacd649c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c32be18b2a489e" /><Relationship Type="http://schemas.openxmlformats.org/officeDocument/2006/relationships/notesSlide" Target="/ppt/notesSlides/notesSlide2.xml" Id="R39ca56d335684ca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93e0a861734472" /><Relationship Type="http://schemas.openxmlformats.org/officeDocument/2006/relationships/notesSlide" Target="/ppt/notesSlides/notesSlide3.xml" Id="Rb15332dcf8884b1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ffc04da8044c8a" /><Relationship Type="http://schemas.openxmlformats.org/officeDocument/2006/relationships/notesSlide" Target="/ppt/notesSlides/notesSlide4.xml" Id="R8460603a16884df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8e3805eee5424a" /><Relationship Type="http://schemas.openxmlformats.org/officeDocument/2006/relationships/notesSlide" Target="/ppt/notesSlides/notesSlide5.xml" Id="R7a0972168d2643b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385fd6e49e4eff" /><Relationship Type="http://schemas.openxmlformats.org/officeDocument/2006/relationships/notesSlide" Target="/ppt/notesSlides/notesSlide6.xml" Id="R3cca5df62f89464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d067e7ff3d4141" /><Relationship Type="http://schemas.openxmlformats.org/officeDocument/2006/relationships/notesSlide" Target="/ppt/notesSlides/notesSlide7.xml" Id="R1e5f84c43b9a4db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12:1  |  Isaiah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到那日，你必說： 耶和華啊，我要稱謝你！ 因為你雖然向我發怒， 你的怒氣卻已轉消； 你又安慰了我。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that day thou shalt say, O LORD, I will praise thee: though thou wast angry with me, thine anger is turned away, and thou comfortedst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12:2  |  Isaiah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看哪！神是我的拯救； 我要倚靠他，並不懼怕。 因為主耶和華是我的力量， 是我的詩歌， 他也成了我的拯救。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God is my salvation; I will trust, and not be afraid: for the LORD JEHOVAH is my strength and my song; he also is become my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12:3  |  Isaiah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所以，你們必從救恩的泉源歡然取水。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with joy shall ye draw water out of the wells of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12:4  |  Isaiah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在那日，你們要說： 當稱謝耶和華，求告他的名； 將他所行的傳揚在萬民中， 提說他的名已被尊崇。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that day shall ye say, Praise the LORD, call upon his name, declare his doings among the people, make mention that his name is exalted.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12:5  |  Isaiah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你們要向耶和華唱歌， 因他所行的甚是美好； 但願這事普傳天下。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the LORD; for he hath done excellent things: this is known in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12:6  |  Isaiah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錫安的居民哪，當揚聲歡呼， 因為在你們中間的以色列聖者乃為至大。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Cry out and shout, thou inhabitant of Zion: for great is the Holy One of Israel in the midst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2026-08-26T10:36:21.9380000Z</dcterms:created>
  <dcterms:modified xsi:type="dcterms:W3CDTF">2026-08-26T10:36:21.9380000Z</dcterms:modified>
</coreProperties>
</file>