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2c8ab4681624b3b" /><Relationship Type="http://schemas.openxmlformats.org/officeDocument/2006/relationships/extended-properties" Target="/docProps/app.xml" Id="Rc065a73828ef45cf" /><Relationship Type="http://schemas.openxmlformats.org/officeDocument/2006/relationships/officeDocument" Target="/ppt/presentation.xml" Id="R421e3cb6c0e24e5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c8c97d2fd094eab"/>
  </p:sldMasterIdLst>
  <p:notesMasterIdLst>
    <p:notesMasterId xmlns:r="http://schemas.openxmlformats.org/officeDocument/2006/relationships" r:id="R418d49ffe91944cf"/>
  </p:notesMasterIdLst>
  <p:sldIdLst>
    <p:sldId xmlns:r="http://schemas.openxmlformats.org/officeDocument/2006/relationships" id="256" r:id="Rf217428d5b314ff5"/>
    <p:sldId xmlns:r="http://schemas.openxmlformats.org/officeDocument/2006/relationships" id="257" r:id="R9ed65d24731e44f5"/>
    <p:sldId xmlns:r="http://schemas.openxmlformats.org/officeDocument/2006/relationships" id="258" r:id="R2a05e976b7f84524"/>
    <p:sldId xmlns:r="http://schemas.openxmlformats.org/officeDocument/2006/relationships" id="259" r:id="Ra540af3debb14c4f"/>
    <p:sldId xmlns:r="http://schemas.openxmlformats.org/officeDocument/2006/relationships" id="260" r:id="R924adbccb0594a91"/>
    <p:sldId xmlns:r="http://schemas.openxmlformats.org/officeDocument/2006/relationships" id="261" r:id="R712e904e08b845a8"/>
    <p:sldId xmlns:r="http://schemas.openxmlformats.org/officeDocument/2006/relationships" id="262" r:id="R7de6fae342224df0"/>
    <p:sldId xmlns:r="http://schemas.openxmlformats.org/officeDocument/2006/relationships" id="263" r:id="Ra1761760bbf7415d"/>
    <p:sldId xmlns:r="http://schemas.openxmlformats.org/officeDocument/2006/relationships" id="264" r:id="R02a8a9a81dcc482e"/>
    <p:sldId xmlns:r="http://schemas.openxmlformats.org/officeDocument/2006/relationships" id="265" r:id="R35d812eecb7b48e6"/>
    <p:sldId xmlns:r="http://schemas.openxmlformats.org/officeDocument/2006/relationships" id="266" r:id="Rb261ea131de647cb"/>
    <p:sldId xmlns:r="http://schemas.openxmlformats.org/officeDocument/2006/relationships" id="267" r:id="R520e0c87c1a143c0"/>
    <p:sldId xmlns:r="http://schemas.openxmlformats.org/officeDocument/2006/relationships" id="268" r:id="R67bd466a719c463a"/>
    <p:sldId xmlns:r="http://schemas.openxmlformats.org/officeDocument/2006/relationships" id="269" r:id="Rdac17238ed93480f"/>
    <p:sldId xmlns:r="http://schemas.openxmlformats.org/officeDocument/2006/relationships" id="270" r:id="Rb227f18c0aa14e3f"/>
    <p:sldId xmlns:r="http://schemas.openxmlformats.org/officeDocument/2006/relationships" id="271" r:id="R84257a0414164379"/>
    <p:sldId xmlns:r="http://schemas.openxmlformats.org/officeDocument/2006/relationships" id="272" r:id="R79802115ca3c4c1b"/>
    <p:sldId xmlns:r="http://schemas.openxmlformats.org/officeDocument/2006/relationships" id="273" r:id="R921e6c7942524bd4"/>
    <p:sldId xmlns:r="http://schemas.openxmlformats.org/officeDocument/2006/relationships" id="274" r:id="Rf0b3d263ac234e43"/>
    <p:sldId xmlns:r="http://schemas.openxmlformats.org/officeDocument/2006/relationships" id="275" r:id="R30a8ecbdcf4e4eaf"/>
    <p:sldId xmlns:r="http://schemas.openxmlformats.org/officeDocument/2006/relationships" id="276" r:id="Ra64ffe8886694698"/>
    <p:sldId xmlns:r="http://schemas.openxmlformats.org/officeDocument/2006/relationships" id="277" r:id="R59388ac2ff2b4d9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3d8fce7b1914ce9" /><Relationship Type="http://schemas.openxmlformats.org/officeDocument/2006/relationships/slideMaster" Target="/ppt/slideMasters/slideMaster1.xml" Id="R0c8c97d2fd094eab" /><Relationship Type="http://schemas.openxmlformats.org/officeDocument/2006/relationships/notesMaster" Target="/ppt/notesMasters/notesMaster1.xml" Id="R418d49ffe91944cf" /><Relationship Type="http://schemas.openxmlformats.org/officeDocument/2006/relationships/presProps" Target="/ppt/presProps.xml" Id="R8e577b57d782486b" /><Relationship Type="http://schemas.openxmlformats.org/officeDocument/2006/relationships/tableStyles" Target="/ppt/tableStyles.xml" Id="R61f6262e8c464c4e" /><Relationship Type="http://schemas.openxmlformats.org/officeDocument/2006/relationships/slide" Target="/ppt/slides/slide1.xml" Id="Rf217428d5b314ff5" /><Relationship Type="http://schemas.openxmlformats.org/officeDocument/2006/relationships/slide" Target="/ppt/slides/slide2.xml" Id="R9ed65d24731e44f5" /><Relationship Type="http://schemas.openxmlformats.org/officeDocument/2006/relationships/slide" Target="/ppt/slides/slide3.xml" Id="R2a05e976b7f84524" /><Relationship Type="http://schemas.openxmlformats.org/officeDocument/2006/relationships/slide" Target="/ppt/slides/slide4.xml" Id="Ra540af3debb14c4f" /><Relationship Type="http://schemas.openxmlformats.org/officeDocument/2006/relationships/slide" Target="/ppt/slides/slide5.xml" Id="R924adbccb0594a91" /><Relationship Type="http://schemas.openxmlformats.org/officeDocument/2006/relationships/slide" Target="/ppt/slides/slide6.xml" Id="R712e904e08b845a8" /><Relationship Type="http://schemas.openxmlformats.org/officeDocument/2006/relationships/slide" Target="/ppt/slides/slide7.xml" Id="R7de6fae342224df0" /><Relationship Type="http://schemas.openxmlformats.org/officeDocument/2006/relationships/slide" Target="/ppt/slides/slide8.xml" Id="Ra1761760bbf7415d" /><Relationship Type="http://schemas.openxmlformats.org/officeDocument/2006/relationships/slide" Target="/ppt/slides/slide9.xml" Id="R02a8a9a81dcc482e" /><Relationship Type="http://schemas.openxmlformats.org/officeDocument/2006/relationships/slide" Target="/ppt/slides/slide10.xml" Id="R35d812eecb7b48e6" /><Relationship Type="http://schemas.openxmlformats.org/officeDocument/2006/relationships/slide" Target="/ppt/slides/slide11.xml" Id="Rb261ea131de647cb" /><Relationship Type="http://schemas.openxmlformats.org/officeDocument/2006/relationships/slide" Target="/ppt/slides/slide12.xml" Id="R520e0c87c1a143c0" /><Relationship Type="http://schemas.openxmlformats.org/officeDocument/2006/relationships/slide" Target="/ppt/slides/slide13.xml" Id="R67bd466a719c463a" /><Relationship Type="http://schemas.openxmlformats.org/officeDocument/2006/relationships/slide" Target="/ppt/slides/slide14.xml" Id="Rdac17238ed93480f" /><Relationship Type="http://schemas.openxmlformats.org/officeDocument/2006/relationships/slide" Target="/ppt/slides/slide15.xml" Id="Rb227f18c0aa14e3f" /><Relationship Type="http://schemas.openxmlformats.org/officeDocument/2006/relationships/slide" Target="/ppt/slides/slide16.xml" Id="R84257a0414164379" /><Relationship Type="http://schemas.openxmlformats.org/officeDocument/2006/relationships/slide" Target="/ppt/slides/slide17.xml" Id="R79802115ca3c4c1b" /><Relationship Type="http://schemas.openxmlformats.org/officeDocument/2006/relationships/slide" Target="/ppt/slides/slide18.xml" Id="R921e6c7942524bd4" /><Relationship Type="http://schemas.openxmlformats.org/officeDocument/2006/relationships/slide" Target="/ppt/slides/slide19.xml" Id="Rf0b3d263ac234e43" /><Relationship Type="http://schemas.openxmlformats.org/officeDocument/2006/relationships/slide" Target="/ppt/slides/slide20.xml" Id="R30a8ecbdcf4e4eaf" /><Relationship Type="http://schemas.openxmlformats.org/officeDocument/2006/relationships/slide" Target="/ppt/slides/slide21.xml" Id="Ra64ffe8886694698" /><Relationship Type="http://schemas.openxmlformats.org/officeDocument/2006/relationships/slide" Target="/ppt/slides/slide22.xml" Id="R59388ac2ff2b4d9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386a1f88657417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82af23e4f024b03" /><Relationship Type="http://schemas.openxmlformats.org/officeDocument/2006/relationships/notesMaster" Target="/ppt/notesMasters/notesMaster1.xml" Id="R1a02bef9294745f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9e77df6411e4296" /><Relationship Type="http://schemas.openxmlformats.org/officeDocument/2006/relationships/notesMaster" Target="/ppt/notesMasters/notesMaster1.xml" Id="Re2b09137f5b84ef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12a0c81b445438f" /><Relationship Type="http://schemas.openxmlformats.org/officeDocument/2006/relationships/notesMaster" Target="/ppt/notesMasters/notesMaster1.xml" Id="R652ab5156a8f467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2dd8ae8c8554186" /><Relationship Type="http://schemas.openxmlformats.org/officeDocument/2006/relationships/notesMaster" Target="/ppt/notesMasters/notesMaster1.xml" Id="Rd03302d021a34f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f078221be6848b2" /><Relationship Type="http://schemas.openxmlformats.org/officeDocument/2006/relationships/notesMaster" Target="/ppt/notesMasters/notesMaster1.xml" Id="R7dae731baa7b498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7771a363564c38" /><Relationship Type="http://schemas.openxmlformats.org/officeDocument/2006/relationships/notesMaster" Target="/ppt/notesMasters/notesMaster1.xml" Id="R8a751db56ad6478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2cdc3546b3943e4" /><Relationship Type="http://schemas.openxmlformats.org/officeDocument/2006/relationships/notesMaster" Target="/ppt/notesMasters/notesMaster1.xml" Id="R79dee0049b3d4fd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0352bb815f24dc1" /><Relationship Type="http://schemas.openxmlformats.org/officeDocument/2006/relationships/notesMaster" Target="/ppt/notesMasters/notesMaster1.xml" Id="R9b3ae1276a47402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26f48a831234374" /><Relationship Type="http://schemas.openxmlformats.org/officeDocument/2006/relationships/notesMaster" Target="/ppt/notesMasters/notesMaster1.xml" Id="R3ef1ca0bcf6c4f2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4f87aaad8864ae9" /><Relationship Type="http://schemas.openxmlformats.org/officeDocument/2006/relationships/notesMaster" Target="/ppt/notesMasters/notesMaster1.xml" Id="Rde5835a75e8e4c4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89a48cf484b41d3" /><Relationship Type="http://schemas.openxmlformats.org/officeDocument/2006/relationships/notesMaster" Target="/ppt/notesMasters/notesMaster1.xml" Id="R5bdb039da00a4d2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a74cb057fb4950" /><Relationship Type="http://schemas.openxmlformats.org/officeDocument/2006/relationships/notesMaster" Target="/ppt/notesMasters/notesMaster1.xml" Id="R5c34724239db42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1fa44d744944d13" /><Relationship Type="http://schemas.openxmlformats.org/officeDocument/2006/relationships/notesMaster" Target="/ppt/notesMasters/notesMaster1.xml" Id="R4501c7115292433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5ab075d0ac842ad" /><Relationship Type="http://schemas.openxmlformats.org/officeDocument/2006/relationships/notesMaster" Target="/ppt/notesMasters/notesMaster1.xml" Id="R40da41945129456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04939fbbb0a4dd8" /><Relationship Type="http://schemas.openxmlformats.org/officeDocument/2006/relationships/notesMaster" Target="/ppt/notesMasters/notesMaster1.xml" Id="R0c687860b4f04f7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c4877b2fbd341bd" /><Relationship Type="http://schemas.openxmlformats.org/officeDocument/2006/relationships/notesMaster" Target="/ppt/notesMasters/notesMaster1.xml" Id="R6acbfa66b6ca4f5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7917cd14582461d" /><Relationship Type="http://schemas.openxmlformats.org/officeDocument/2006/relationships/notesMaster" Target="/ppt/notesMasters/notesMaster1.xml" Id="Rcfdff8431b9b460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61b7d6ef8c6475a" /><Relationship Type="http://schemas.openxmlformats.org/officeDocument/2006/relationships/notesMaster" Target="/ppt/notesMasters/notesMaster1.xml" Id="R88f74827e9ee437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5c622f4437d42af" /><Relationship Type="http://schemas.openxmlformats.org/officeDocument/2006/relationships/notesMaster" Target="/ppt/notesMasters/notesMaster1.xml" Id="R72e035bbe2ba4b3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790397411884526" /><Relationship Type="http://schemas.openxmlformats.org/officeDocument/2006/relationships/notesMaster" Target="/ppt/notesMasters/notesMaster1.xml" Id="Rfe5a0077bfb0498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3f935cdfb034dca" /><Relationship Type="http://schemas.openxmlformats.org/officeDocument/2006/relationships/notesMaster" Target="/ppt/notesMasters/notesMaster1.xml" Id="Rf15fff0e809240f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40c9f51ad374bb0" /><Relationship Type="http://schemas.openxmlformats.org/officeDocument/2006/relationships/notesMaster" Target="/ppt/notesMasters/notesMaster1.xml" Id="R305664537aba4e6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e92a9bad8b4233" /><Relationship Type="http://schemas.openxmlformats.org/officeDocument/2006/relationships/image" Target="/ppt/media/image.png" Id="R51933a1158134510" /><Relationship Type="http://schemas.openxmlformats.org/officeDocument/2006/relationships/image" Target="/ppt/media/image2.png" Id="Redbc71b8f98040f6" /><Relationship Type="http://schemas.openxmlformats.org/officeDocument/2006/relationships/image" Target="/ppt/media/image.jpeg" Id="R69f2b0f1606240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e8ce72b24724a6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1933a115813451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dbc71b8f98040f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f2b0f1606240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cbcfa47d86146b1" /><Relationship Type="http://schemas.openxmlformats.org/officeDocument/2006/relationships/slideLayout" Target="/ppt/slideLayouts/slideLayout1.xml" Id="R449a7b346ace41fa" /><Relationship Type="http://schemas.openxmlformats.org/officeDocument/2006/relationships/slideLayout" Target="/ppt/slideLayouts/slideLayout2.xml" Id="Rc2bb6458b3fc434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49a7b346ace41fa"/>
    <p:sldLayoutId xmlns:r="http://schemas.openxmlformats.org/officeDocument/2006/relationships" id="2147483650" r:id="Rc2bb6458b3fc434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eb36b6b10b420b" /><Relationship Type="http://schemas.openxmlformats.org/officeDocument/2006/relationships/notesSlide" Target="/ppt/notesSlides/notesSlide1.xml" Id="Ra7611c14f981407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08d1015887407a" /><Relationship Type="http://schemas.openxmlformats.org/officeDocument/2006/relationships/notesSlide" Target="/ppt/notesSlides/notesSlide2.xml" Id="Red1f41fc44b5421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7ea8d63fc347ae" /><Relationship Type="http://schemas.openxmlformats.org/officeDocument/2006/relationships/notesSlide" Target="/ppt/notesSlides/notesSlide3.xml" Id="R3dd0f1cff93a49f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f8be92da24f79" /><Relationship Type="http://schemas.openxmlformats.org/officeDocument/2006/relationships/notesSlide" Target="/ppt/notesSlides/notesSlide4.xml" Id="R14b011f83d2a466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d180409e424aa6" /><Relationship Type="http://schemas.openxmlformats.org/officeDocument/2006/relationships/notesSlide" Target="/ppt/notesSlides/notesSlide5.xml" Id="Rf9b272cd71de44c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f10f52206a47d5" /><Relationship Type="http://schemas.openxmlformats.org/officeDocument/2006/relationships/notesSlide" Target="/ppt/notesSlides/notesSlide6.xml" Id="R6d6ce5d6927c490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41c484ba674a77" /><Relationship Type="http://schemas.openxmlformats.org/officeDocument/2006/relationships/notesSlide" Target="/ppt/notesSlides/notesSlide7.xml" Id="Rbf52c998724648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5737d10da344aa" /><Relationship Type="http://schemas.openxmlformats.org/officeDocument/2006/relationships/notesSlide" Target="/ppt/notesSlides/notesSlide8.xml" Id="R2efbef19eefb40e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ed1bfd098a4ddc" /><Relationship Type="http://schemas.openxmlformats.org/officeDocument/2006/relationships/notesSlide" Target="/ppt/notesSlides/notesSlide9.xml" Id="R0fffd14d731f47b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930ae966a14f25" /><Relationship Type="http://schemas.openxmlformats.org/officeDocument/2006/relationships/notesSlide" Target="/ppt/notesSlides/notesSlide10.xml" Id="Rccff9d086cfc46a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be3eb6be8a498b" /><Relationship Type="http://schemas.openxmlformats.org/officeDocument/2006/relationships/notesSlide" Target="/ppt/notesSlides/notesSlide11.xml" Id="R177cd9370a394d3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946ea5cb1f4c6e" /><Relationship Type="http://schemas.openxmlformats.org/officeDocument/2006/relationships/notesSlide" Target="/ppt/notesSlides/notesSlide12.xml" Id="Rcc68fd1c6649421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155054d4244e06" /><Relationship Type="http://schemas.openxmlformats.org/officeDocument/2006/relationships/notesSlide" Target="/ppt/notesSlides/notesSlide13.xml" Id="R0a5618a91a654b8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960a40d9f485f" /><Relationship Type="http://schemas.openxmlformats.org/officeDocument/2006/relationships/notesSlide" Target="/ppt/notesSlides/notesSlide14.xml" Id="Ra4bd9d37d3a7498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66772145064c73" /><Relationship Type="http://schemas.openxmlformats.org/officeDocument/2006/relationships/notesSlide" Target="/ppt/notesSlides/notesSlide15.xml" Id="R9c0998e5aa06419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b5503d12d94914" /><Relationship Type="http://schemas.openxmlformats.org/officeDocument/2006/relationships/notesSlide" Target="/ppt/notesSlides/notesSlide16.xml" Id="Rbafeef4e1fb940e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f8bc830eee433c" /><Relationship Type="http://schemas.openxmlformats.org/officeDocument/2006/relationships/notesSlide" Target="/ppt/notesSlides/notesSlide17.xml" Id="R9c341737635d4ad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89b146a444182" /><Relationship Type="http://schemas.openxmlformats.org/officeDocument/2006/relationships/notesSlide" Target="/ppt/notesSlides/notesSlide18.xml" Id="R2e237dd18eb14be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4ec36406e642b6" /><Relationship Type="http://schemas.openxmlformats.org/officeDocument/2006/relationships/notesSlide" Target="/ppt/notesSlides/notesSlide19.xml" Id="Rcad7644b2b584cb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6e38efc42942be" /><Relationship Type="http://schemas.openxmlformats.org/officeDocument/2006/relationships/notesSlide" Target="/ppt/notesSlides/notesSlide20.xml" Id="R41e57517389b411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f6c5af630e472a" /><Relationship Type="http://schemas.openxmlformats.org/officeDocument/2006/relationships/notesSlide" Target="/ppt/notesSlides/notesSlide21.xml" Id="R1636a5a24b524ab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9302a696c14d8f" /><Relationship Type="http://schemas.openxmlformats.org/officeDocument/2006/relationships/notesSlide" Target="/ppt/notesSlides/notesSlide22.xml" Id="R84e720a8317b4b2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出埃及記第27章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Exodus 27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  |  Exodus 27:1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「你要用皂莢木做壇。這壇要四方的，長五肘，寬五肘，高三肘。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an altar of shittim wood, five cubits long, and five cubits broad; the altar shall be foursquare: and the height thereof shall be three cubits.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27:2  |  Exodus 27:2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要在壇的四拐角上做四個角，與壇接連一塊，用銅把壇包裹。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the horns of it upon the four corners thereof: his horns shall be of the same: and thou shalt overlay it with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27:3  |  Exodus 27:3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要做盆，收去壇上的灰，又做鏟子、盤子、肉鍤子、火鼎；壇上一切的器具都用銅做。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his pans to receive his ashes, and his shovels, and his basons, and his fleshhooks, and his firepans: all the vessels thereof thou shalt make of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27:4  |  Exodus 27:4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要為壇做一個銅網，在網的四角上做四個銅環，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for it a grate of network of brass; and upon the net shalt thou make four brasen rings in the four corners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27:5  |  Exodus 27:5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把網安在壇四面的圍腰板以下，使網從下達到壇的半腰。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put it under the compass of the altar beneath, that the net may be even to the midst of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27:6  |  Exodus 27:6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又要用皂莢木為壇做槓，用銅包裹。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staves for the altar, staves of shittim wood, and overlay them with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27:7  |  Exodus 27:7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這槓要穿在壇兩旁的環子內，用以抬壇。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staves shall be put into the rings, and the staves shall be upon the two sides of the altar, to bear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27:8  |  Exodus 27:8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要用板做壇，壇是空的，都照着在山上指示你的樣式做。」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Hollow with boards shalt thou make it: as it was shewed thee in the mount, so shall they make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27:9  |  Exodus 27:9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「你要做帳幕的院子。院子的南面要用撚的細麻做帷子，長一百肘。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the court of the tabernacle: for the south side southward there shall be hangings for the court of fine twined linen of an hundred cubits long for one side: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27:10  |  Exodus 27:10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帷子的柱子要二十根，帶卯的銅座二十個。柱子上的鉤子和杆子都要用銀子做。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twenty pillars thereof and their twenty sockets shall be of brass; the hooks of the pillars and their fillets shall be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27:11  |  Exodus 27:11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北面也當有帷子，長一百肘，帷子的柱子二十根，帶卯的銅座二十個。柱子上的鉤子和杆子都要用銀子做。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likewise for the north side in length there shall be hangings of an hundred cubits long, and his twenty pillars and their twenty sockets of brass; the hooks of the pillars and their fillets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27:12  |  Exodus 27:12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院子的西面當有帷子，寬五十肘，帷子的柱子十根，帶卯的座十個。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 the breadth of the court on the west side shall be hangings of fifty cubits: their pillars ten, and their sockets 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27:13  |  Exodus 27:13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院子的東面要寬五十肘。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breadth of the court on the east side eastward shall be fifty cubits.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27:14  |  Exodus 27:14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[門]這邊的帷子要十五肘，帷子的柱子三根，帶卯的座三個。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hangings of one side of the gate shall be fifteen cubits: their pillars three, and their sockets three.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27:15  |  Exodus 27:15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[門]那邊的帷子也要十五肘，帷子的柱子三根，帶卯的座三個。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 the other side shall be hangings fifteen cubits: their pillars three, and their sockets three.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27:16  |  Exodus 27:16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院子的門當有簾子，長二十肘，要拿藍色、紫色、朱紅色[線]，和撚的細麻，用繡花的手工織成，柱子四根，帶卯的座四個。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 the gate of the court shall be an hanging of twenty cubits, of blue, and purple, and scarlet, and fine twined linen, wrought with needlework: and their pillars shall be four, and their sockets four.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27:17  |  Exodus 27:17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院子四圍一切的柱子都要用銀杆連絡，柱子上的鉤子要用銀做，帶卯的座要用銅做。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pillars round about the court shall be filleted with silver; their hooks shall be of silver, and their sockets of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27:18  |  Exodus 27:18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院子要長一百肘，寬五十肘，高五肘，帷子要用撚的細麻做，帶卯的座要用銅做。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length of the court shall be an hundred cubits, and the breadth fifty every where, and the height five cubits of fine twined linen, and their sockets of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27:19  |  Exodus 27:19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帳幕各樣用處的器具，並帳幕一切的橛子，和院子裏一切的橛子，都要用銅做。」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vessels of the tabernacle in all the service thereof, and all the pins thereof, and all the pins of the court, shall be of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27:20  |  Exodus 27:20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「你要吩咐以色列人，把那為點燈搗成的清橄欖油拿來給你，使燈常常點着。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command the children of Israel, that they bring thee pure oil olive beaten for the light, to cause the lamp to burn always.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27:21  |  Exodus 27:21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在會幕中法[櫃]前的幔外，亞倫和他的兒子，從晚上到早晨，要在耶和華面前經理這燈。這要作以色列人世世代代永遠的定例。」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tabernacle of the congregation without the vail, which is before the testimony, Aaron and his sons shall order it from evening to morning before the LORD: it shall be a statute for ever unto their generations on the behalf of the children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2026-08-26T10:00:57.2210000Z</dcterms:created>
  <dcterms:modified xsi:type="dcterms:W3CDTF">2026-08-26T10:00:57.2210000Z</dcterms:modified>
</coreProperties>
</file>