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4b8aec023e1400d" /><Relationship Type="http://schemas.openxmlformats.org/officeDocument/2006/relationships/extended-properties" Target="/docProps/app.xml" Id="Rc6642c8678f045dd" /><Relationship Type="http://schemas.openxmlformats.org/officeDocument/2006/relationships/officeDocument" Target="/ppt/presentation.xml" Id="R93b422d293ad4e5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bf8d296e8144bbf"/>
  </p:sldMasterIdLst>
  <p:notesMasterIdLst>
    <p:notesMasterId xmlns:r="http://schemas.openxmlformats.org/officeDocument/2006/relationships" r:id="R3494ec369b1c4e0a"/>
  </p:notesMasterIdLst>
  <p:sldIdLst>
    <p:sldId xmlns:r="http://schemas.openxmlformats.org/officeDocument/2006/relationships" id="256" r:id="Re76ee98104d34f9a"/>
    <p:sldId xmlns:r="http://schemas.openxmlformats.org/officeDocument/2006/relationships" id="257" r:id="Rb9899b821d90415a"/>
    <p:sldId xmlns:r="http://schemas.openxmlformats.org/officeDocument/2006/relationships" id="258" r:id="R0a399a4f2d4c4a05"/>
    <p:sldId xmlns:r="http://schemas.openxmlformats.org/officeDocument/2006/relationships" id="259" r:id="Ra1b54829a5694f5c"/>
    <p:sldId xmlns:r="http://schemas.openxmlformats.org/officeDocument/2006/relationships" id="260" r:id="R169d4eca428c424f"/>
    <p:sldId xmlns:r="http://schemas.openxmlformats.org/officeDocument/2006/relationships" id="261" r:id="R7743fdfc927440dc"/>
    <p:sldId xmlns:r="http://schemas.openxmlformats.org/officeDocument/2006/relationships" id="262" r:id="R4efb05ec0f524fad"/>
    <p:sldId xmlns:r="http://schemas.openxmlformats.org/officeDocument/2006/relationships" id="263" r:id="R6d9ca6f133714720"/>
    <p:sldId xmlns:r="http://schemas.openxmlformats.org/officeDocument/2006/relationships" id="264" r:id="R1949fb1b6ac042ab"/>
    <p:sldId xmlns:r="http://schemas.openxmlformats.org/officeDocument/2006/relationships" id="265" r:id="R65d783037bff41b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daf228651644a82" /><Relationship Type="http://schemas.openxmlformats.org/officeDocument/2006/relationships/slideMaster" Target="/ppt/slideMasters/slideMaster1.xml" Id="R4bf8d296e8144bbf" /><Relationship Type="http://schemas.openxmlformats.org/officeDocument/2006/relationships/notesMaster" Target="/ppt/notesMasters/notesMaster1.xml" Id="R3494ec369b1c4e0a" /><Relationship Type="http://schemas.openxmlformats.org/officeDocument/2006/relationships/presProps" Target="/ppt/presProps.xml" Id="Ref53b8f3bbd4475f" /><Relationship Type="http://schemas.openxmlformats.org/officeDocument/2006/relationships/tableStyles" Target="/ppt/tableStyles.xml" Id="R9537c6a5db7a4af9" /><Relationship Type="http://schemas.openxmlformats.org/officeDocument/2006/relationships/slide" Target="/ppt/slides/slide1.xml" Id="Re76ee98104d34f9a" /><Relationship Type="http://schemas.openxmlformats.org/officeDocument/2006/relationships/slide" Target="/ppt/slides/slide2.xml" Id="Rb9899b821d90415a" /><Relationship Type="http://schemas.openxmlformats.org/officeDocument/2006/relationships/slide" Target="/ppt/slides/slide3.xml" Id="R0a399a4f2d4c4a05" /><Relationship Type="http://schemas.openxmlformats.org/officeDocument/2006/relationships/slide" Target="/ppt/slides/slide4.xml" Id="Ra1b54829a5694f5c" /><Relationship Type="http://schemas.openxmlformats.org/officeDocument/2006/relationships/slide" Target="/ppt/slides/slide5.xml" Id="R169d4eca428c424f" /><Relationship Type="http://schemas.openxmlformats.org/officeDocument/2006/relationships/slide" Target="/ppt/slides/slide6.xml" Id="R7743fdfc927440dc" /><Relationship Type="http://schemas.openxmlformats.org/officeDocument/2006/relationships/slide" Target="/ppt/slides/slide7.xml" Id="R4efb05ec0f524fad" /><Relationship Type="http://schemas.openxmlformats.org/officeDocument/2006/relationships/slide" Target="/ppt/slides/slide8.xml" Id="R6d9ca6f133714720" /><Relationship Type="http://schemas.openxmlformats.org/officeDocument/2006/relationships/slide" Target="/ppt/slides/slide9.xml" Id="R1949fb1b6ac042ab" /><Relationship Type="http://schemas.openxmlformats.org/officeDocument/2006/relationships/slide" Target="/ppt/slides/slide10.xml" Id="R65d783037bff41b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107ee020f49487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c35e391a3b4b59" /><Relationship Type="http://schemas.openxmlformats.org/officeDocument/2006/relationships/notesMaster" Target="/ppt/notesMasters/notesMaster1.xml" Id="R0d6ad25ad580462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6ce67f3afce4662" /><Relationship Type="http://schemas.openxmlformats.org/officeDocument/2006/relationships/notesMaster" Target="/ppt/notesMasters/notesMaster1.xml" Id="Rbe8cccc68502452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c8ca7b7cae14492" /><Relationship Type="http://schemas.openxmlformats.org/officeDocument/2006/relationships/notesMaster" Target="/ppt/notesMasters/notesMaster1.xml" Id="R182fe7010d5541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ec1a5e780f04c56" /><Relationship Type="http://schemas.openxmlformats.org/officeDocument/2006/relationships/notesMaster" Target="/ppt/notesMasters/notesMaster1.xml" Id="Refecfefadfdd44a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d0a6ed57d664821" /><Relationship Type="http://schemas.openxmlformats.org/officeDocument/2006/relationships/notesMaster" Target="/ppt/notesMasters/notesMaster1.xml" Id="Rbc568c358ea94a3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2103aa19a744f60" /><Relationship Type="http://schemas.openxmlformats.org/officeDocument/2006/relationships/notesMaster" Target="/ppt/notesMasters/notesMaster1.xml" Id="R073930b6e361456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c17c0875216459c" /><Relationship Type="http://schemas.openxmlformats.org/officeDocument/2006/relationships/notesMaster" Target="/ppt/notesMasters/notesMaster1.xml" Id="R467ff272edc14fd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3a37a3ddda84fef" /><Relationship Type="http://schemas.openxmlformats.org/officeDocument/2006/relationships/notesMaster" Target="/ppt/notesMasters/notesMaster1.xml" Id="Rea4fd271f0db42d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b969e9fc9a24e47" /><Relationship Type="http://schemas.openxmlformats.org/officeDocument/2006/relationships/notesMaster" Target="/ppt/notesMasters/notesMaster1.xml" Id="R51ff59bdab23452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b8641af59bc46ba" /><Relationship Type="http://schemas.openxmlformats.org/officeDocument/2006/relationships/notesMaster" Target="/ppt/notesMasters/notesMaster1.xml" Id="Rdfa6c928abec49c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dcc3cb8333a4060" /><Relationship Type="http://schemas.openxmlformats.org/officeDocument/2006/relationships/image" Target="/ppt/media/image.png" Id="R83fb59e122a14148" /><Relationship Type="http://schemas.openxmlformats.org/officeDocument/2006/relationships/image" Target="/ppt/media/image2.png" Id="R204f35414c6b4a4e" /><Relationship Type="http://schemas.openxmlformats.org/officeDocument/2006/relationships/image" Target="/ppt/media/image.jpeg" Id="R7d76f8bd6b5f48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1f9bb245b7646e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3fb59e122a1414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04f35414c6b4a4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76f8bd6b5f48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2a4f7c301d44889" /><Relationship Type="http://schemas.openxmlformats.org/officeDocument/2006/relationships/slideLayout" Target="/ppt/slideLayouts/slideLayout1.xml" Id="R97642d7da3854bb3" /><Relationship Type="http://schemas.openxmlformats.org/officeDocument/2006/relationships/slideLayout" Target="/ppt/slideLayouts/slideLayout2.xml" Id="R75b61fcb21184b3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7642d7da3854bb3"/>
    <p:sldLayoutId xmlns:r="http://schemas.openxmlformats.org/officeDocument/2006/relationships" id="2147483650" r:id="R75b61fcb21184b3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e3d22946264b3b" /><Relationship Type="http://schemas.openxmlformats.org/officeDocument/2006/relationships/notesSlide" Target="/ppt/notesSlides/notesSlide1.xml" Id="Rb1fbbc19c1af45c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a9a0d91ee41d4" /><Relationship Type="http://schemas.openxmlformats.org/officeDocument/2006/relationships/notesSlide" Target="/ppt/notesSlides/notesSlide2.xml" Id="Rc3a850135010406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2f00815844950" /><Relationship Type="http://schemas.openxmlformats.org/officeDocument/2006/relationships/notesSlide" Target="/ppt/notesSlides/notesSlide3.xml" Id="R553daae01f4349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3c681555b74363" /><Relationship Type="http://schemas.openxmlformats.org/officeDocument/2006/relationships/notesSlide" Target="/ppt/notesSlides/notesSlide4.xml" Id="R50f7a32316b7492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18676918034879" /><Relationship Type="http://schemas.openxmlformats.org/officeDocument/2006/relationships/notesSlide" Target="/ppt/notesSlides/notesSlide5.xml" Id="R2f3bf44fdc384c3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3f4b97d5304e2e" /><Relationship Type="http://schemas.openxmlformats.org/officeDocument/2006/relationships/notesSlide" Target="/ppt/notesSlides/notesSlide6.xml" Id="Rd0efa72347af4ae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c341b919a64b6b" /><Relationship Type="http://schemas.openxmlformats.org/officeDocument/2006/relationships/notesSlide" Target="/ppt/notesSlides/notesSlide7.xml" Id="Rdf26adbffcd3498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f99713c01b49e9" /><Relationship Type="http://schemas.openxmlformats.org/officeDocument/2006/relationships/notesSlide" Target="/ppt/notesSlides/notesSlide8.xml" Id="Ra967792244514cb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fbc625f5384ce4" /><Relationship Type="http://schemas.openxmlformats.org/officeDocument/2006/relationships/notesSlide" Target="/ppt/notesSlides/notesSlide9.xml" Id="Ra7e2002986a4490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228825ed974e45" /><Relationship Type="http://schemas.openxmlformats.org/officeDocument/2006/relationships/notesSlide" Target="/ppt/notesSlides/notesSlide10.xml" Id="R7a32016c1f6345e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15:1  |  Isaiah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論摩押的默示： 一夜之間，摩押的亞珥變為荒廢， 歸於無有； 一夜之間，摩押的基珥變為荒廢， 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Moab. Because in the night Ar of Moab is laid waste, and brought to silence; because in the night Kir of Moab is laid waste, and brought to silence;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15:2  |  Isaiah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他們上巴益，又往底本， 到高處去哭泣。 摩押人因尼波和米底巴哀號， 各人頭上光禿， 鬍鬚剃淨。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gone up to Bajith, and to Dibon, the high places, to weep: Moab shall howl over Nebo, and over Medeba: on all their heads shall be baldness, and every beard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15:3  |  Isaiah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他們在街市上都腰束麻布， 在房頂上和寬闊處俱各哀號， 眼淚汪汪。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their streets they shall gird themselves with sackcloth: on the tops of their houses, and in their streets, every one shall howl, weeping abundantly.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15:4  |  Isaiah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希實本和以利亞利悲哀的聲音達到雅雜， 所以摩押帶兵器的高聲喊嚷， 人心戰兢。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Heshbon shall cry, and Elealeh: their voice shall be heard even unto Jahaz: therefore the armed soldiers of Moab shall cry out; his life shall be grievous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15:5  |  Isaiah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我心為摩押悲哀； 他的貴冑[逃]到瑣珥， 到伊基拉‧施利施亞。 他們上魯希坡，隨走隨哭； 在何羅念的路上，因毀滅舉起哀聲。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shall cry out for Moab; his fugitives shall flee unto Zoar, an heifer of three years old: for by the mounting up of Luhith with weeping shall they go it up; for in the way of Horonaim they shall raise up a cry of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15:6  |  Isaiah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因為寧林的水成為乾涸， 青草枯乾，嫩草滅沒， 青綠之物，一無所有。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waters of Nimrim shall be desolate: for the hay is withered away, the grass faileth, there is no green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15:7  |  Isaiah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因此，摩押人所得的財物 和所積蓄的都要運過柳樹河。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abundance they have gotten, and that which they have laid up, shall they carry away to the brook of the willows.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15:8  |  Isaiah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哀聲遍聞摩押的四境； 哀號的聲音達到以基蓮； 哀號的聲音達到比珥‧以琳。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cry is gone round about the borders of Moab; the howling thereof unto Eglaim, and the howling thereof unto Beer-elim.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15:9  |  Isaiah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底們的水充滿了血； 我還要加增底們的[災難]， 叫獅子來追上摩押逃脫的民 和那地上所餘剩的人。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waters of Dimon shall be full of blood: for I will bring more upon Dimon, lions upon him that escapeth of Moab, and upon the remnant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2026-08-26T10:36:37.2210000Z</dcterms:created>
  <dcterms:modified xsi:type="dcterms:W3CDTF">2026-08-26T10:36:37.2210000Z</dcterms:modified>
</coreProperties>
</file>