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db74fabc9c14d95" /><Relationship Type="http://schemas.openxmlformats.org/officeDocument/2006/relationships/extended-properties" Target="/docProps/app.xml" Id="R2c40f738b77d4405" /><Relationship Type="http://schemas.openxmlformats.org/officeDocument/2006/relationships/officeDocument" Target="/ppt/presentation.xml" Id="Re467b5f9b6ae4a8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942aaddb8c64a4e"/>
  </p:sldMasterIdLst>
  <p:notesMasterIdLst>
    <p:notesMasterId xmlns:r="http://schemas.openxmlformats.org/officeDocument/2006/relationships" r:id="R464db14dc4ff4ed9"/>
  </p:notesMasterIdLst>
  <p:sldIdLst>
    <p:sldId xmlns:r="http://schemas.openxmlformats.org/officeDocument/2006/relationships" id="256" r:id="R7a7639950bf94dbc"/>
    <p:sldId xmlns:r="http://schemas.openxmlformats.org/officeDocument/2006/relationships" id="257" r:id="R2a55883fa63141ec"/>
    <p:sldId xmlns:r="http://schemas.openxmlformats.org/officeDocument/2006/relationships" id="258" r:id="R9e2f606475fd44d3"/>
    <p:sldId xmlns:r="http://schemas.openxmlformats.org/officeDocument/2006/relationships" id="259" r:id="R4e4a091fdc944e81"/>
    <p:sldId xmlns:r="http://schemas.openxmlformats.org/officeDocument/2006/relationships" id="260" r:id="R6844594c1c89400f"/>
    <p:sldId xmlns:r="http://schemas.openxmlformats.org/officeDocument/2006/relationships" id="261" r:id="Re5dede3109aa49dd"/>
    <p:sldId xmlns:r="http://schemas.openxmlformats.org/officeDocument/2006/relationships" id="262" r:id="Reaef311ffe39460c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04ca7c890e9454e" /><Relationship Type="http://schemas.openxmlformats.org/officeDocument/2006/relationships/slideMaster" Target="/ppt/slideMasters/slideMaster1.xml" Id="Rd942aaddb8c64a4e" /><Relationship Type="http://schemas.openxmlformats.org/officeDocument/2006/relationships/notesMaster" Target="/ppt/notesMasters/notesMaster1.xml" Id="R464db14dc4ff4ed9" /><Relationship Type="http://schemas.openxmlformats.org/officeDocument/2006/relationships/presProps" Target="/ppt/presProps.xml" Id="R7c9c81900e274863" /><Relationship Type="http://schemas.openxmlformats.org/officeDocument/2006/relationships/tableStyles" Target="/ppt/tableStyles.xml" Id="R7078b603928841ef" /><Relationship Type="http://schemas.openxmlformats.org/officeDocument/2006/relationships/slide" Target="/ppt/slides/slide1.xml" Id="R7a7639950bf94dbc" /><Relationship Type="http://schemas.openxmlformats.org/officeDocument/2006/relationships/slide" Target="/ppt/slides/slide2.xml" Id="R2a55883fa63141ec" /><Relationship Type="http://schemas.openxmlformats.org/officeDocument/2006/relationships/slide" Target="/ppt/slides/slide3.xml" Id="R9e2f606475fd44d3" /><Relationship Type="http://schemas.openxmlformats.org/officeDocument/2006/relationships/slide" Target="/ppt/slides/slide4.xml" Id="R4e4a091fdc944e81" /><Relationship Type="http://schemas.openxmlformats.org/officeDocument/2006/relationships/slide" Target="/ppt/slides/slide5.xml" Id="R6844594c1c89400f" /><Relationship Type="http://schemas.openxmlformats.org/officeDocument/2006/relationships/slide" Target="/ppt/slides/slide6.xml" Id="Re5dede3109aa49dd" /><Relationship Type="http://schemas.openxmlformats.org/officeDocument/2006/relationships/slide" Target="/ppt/slides/slide7.xml" Id="Reaef311ffe39460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ed017a3fa6e4a3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9fd9e85b28143f6" /><Relationship Type="http://schemas.openxmlformats.org/officeDocument/2006/relationships/notesMaster" Target="/ppt/notesMasters/notesMaster1.xml" Id="Rf830abe3f70f4dc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e7dfb7402044b4a" /><Relationship Type="http://schemas.openxmlformats.org/officeDocument/2006/relationships/notesMaster" Target="/ppt/notesMasters/notesMaster1.xml" Id="R64363b44511943f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503b242bfea4bf9" /><Relationship Type="http://schemas.openxmlformats.org/officeDocument/2006/relationships/notesMaster" Target="/ppt/notesMasters/notesMaster1.xml" Id="R30945b33a47e414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395176d9f9a4402" /><Relationship Type="http://schemas.openxmlformats.org/officeDocument/2006/relationships/notesMaster" Target="/ppt/notesMasters/notesMaster1.xml" Id="R25b1b11ea3d54d7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f366e7ebadd4435" /><Relationship Type="http://schemas.openxmlformats.org/officeDocument/2006/relationships/notesMaster" Target="/ppt/notesMasters/notesMaster1.xml" Id="R531ce57ef2c6404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97f2a3bc758468b" /><Relationship Type="http://schemas.openxmlformats.org/officeDocument/2006/relationships/notesMaster" Target="/ppt/notesMasters/notesMaster1.xml" Id="R98128d9d2985497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0d8ee4b38764d6e" /><Relationship Type="http://schemas.openxmlformats.org/officeDocument/2006/relationships/notesMaster" Target="/ppt/notesMasters/notesMaster1.xml" Id="Reddeca40acb2494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9944d6b70674420" /><Relationship Type="http://schemas.openxmlformats.org/officeDocument/2006/relationships/image" Target="/ppt/media/image.png" Id="Reab3726c5f96463a" /><Relationship Type="http://schemas.openxmlformats.org/officeDocument/2006/relationships/image" Target="/ppt/media/image2.png" Id="Rc86b5ed9522a48ea" /><Relationship Type="http://schemas.openxmlformats.org/officeDocument/2006/relationships/image" Target="/ppt/media/image.jpeg" Id="R52ad9c95fad74174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50e021bc7a549e7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ab3726c5f96463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c86b5ed9522a48e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2ad9c95fad74174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0864fabc1e14ead" /><Relationship Type="http://schemas.openxmlformats.org/officeDocument/2006/relationships/slideLayout" Target="/ppt/slideLayouts/slideLayout1.xml" Id="R18548194d30f4cdd" /><Relationship Type="http://schemas.openxmlformats.org/officeDocument/2006/relationships/slideLayout" Target="/ppt/slideLayouts/slideLayout2.xml" Id="R2e8700c9f7a242b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8548194d30f4cdd"/>
    <p:sldLayoutId xmlns:r="http://schemas.openxmlformats.org/officeDocument/2006/relationships" id="2147483650" r:id="R2e8700c9f7a242b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3a4a54df4b4a41" /><Relationship Type="http://schemas.openxmlformats.org/officeDocument/2006/relationships/notesSlide" Target="/ppt/notesSlides/notesSlide1.xml" Id="R58e873fde20c4bf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b25fcf24344406" /><Relationship Type="http://schemas.openxmlformats.org/officeDocument/2006/relationships/notesSlide" Target="/ppt/notesSlides/notesSlide2.xml" Id="Rd7f85136596d4c4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22165422574764" /><Relationship Type="http://schemas.openxmlformats.org/officeDocument/2006/relationships/notesSlide" Target="/ppt/notesSlides/notesSlide3.xml" Id="R218f71d89caa4ca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e634eb63894f07" /><Relationship Type="http://schemas.openxmlformats.org/officeDocument/2006/relationships/notesSlide" Target="/ppt/notesSlides/notesSlide4.xml" Id="Re5c09fffa5af4bf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62848afca644b8" /><Relationship Type="http://schemas.openxmlformats.org/officeDocument/2006/relationships/notesSlide" Target="/ppt/notesSlides/notesSlide5.xml" Id="R76cb5b201116486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b286ef8c7dd4909" /><Relationship Type="http://schemas.openxmlformats.org/officeDocument/2006/relationships/notesSlide" Target="/ppt/notesSlides/notesSlide6.xml" Id="R925e24eb3cf34ef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243f2351bf4212" /><Relationship Type="http://schemas.openxmlformats.org/officeDocument/2006/relationships/notesSlide" Target="/ppt/notesSlides/notesSlide7.xml" Id="R1011cb58dbe9430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瑪拉基書第4章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Malachi 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瑪拉基書 4:1  |  Malachi 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萬軍之耶和華說：「那日臨近，勢如燒着的火爐，凡狂傲的和行惡的必如碎稭，在那日必被燒盡，根本枝條一無存留。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For, behold, the day cometh, that shall burn as an oven; and all the proud, yea, and all that do wickedly, shall be stubble: and the day that cometh shall burn them up, saith the LORD of hosts, that it shall leave them neither root nor branch.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瑪拉基書 4:2  |  Malachi 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但向你們敬畏我名的人必有公義的日頭出現，其光線有醫治之能。你們必出來跳躍如圈裏的肥犢。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unto you that fear my name shall the Sun of righteousness arise with healing in his wings; and ye shall go forth, and grow up as calves of the stall.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瑪拉基書 4:3  |  Malachi 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你們必踐踏惡人；在我所定的日子，他們必如灰塵在你們腳掌之下。這是萬軍之耶和華說的。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ye shall tread down the wicked; for they shall be ashes under the soles of your feet in the day that I shall do this, saith the LORD of hosts.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瑪拉基書 4:4  |  Malachi 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「你們當記念我僕人摩西的律法，就是我在何烈[山]為以色列眾人所吩咐他的律例典章。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 ye the law of Moses my servant, which I commanded unto him in Horeb for all Israel, with the statutes and judgments.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瑪拉基書 4:5  |  Malachi 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「看哪，耶和華大而可畏之日未到以前，我必差遣先知以利亞到你們那裏去。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I will send you Elijah the prophet before the coming of the great and dreadful day of the LORD: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瑪拉基書 4:6  |  Malachi 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他必使父親的心轉向兒女，兒女的心轉向父親，免得我來咒詛遍地。」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shall turn the heart of the fathers to the children, and the heart of the children to their fathers, lest I come and smite the earth with a curse.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2026-08-26T14:08:31.3370000Z</dcterms:created>
  <dcterms:modified xsi:type="dcterms:W3CDTF">2026-08-26T14:08:31.3380000Z</dcterms:modified>
</coreProperties>
</file>