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ab0136592da4450" /><Relationship Type="http://schemas.openxmlformats.org/officeDocument/2006/relationships/extended-properties" Target="/docProps/app.xml" Id="Re9e9c722e0da4762" /><Relationship Type="http://schemas.openxmlformats.org/officeDocument/2006/relationships/officeDocument" Target="/ppt/presentation.xml" Id="R1be5b655aade492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6cdedc55c9f43f3"/>
  </p:sldMasterIdLst>
  <p:notesMasterIdLst>
    <p:notesMasterId xmlns:r="http://schemas.openxmlformats.org/officeDocument/2006/relationships" r:id="Rdff34e00ea0a4a38"/>
  </p:notesMasterIdLst>
  <p:sldIdLst>
    <p:sldId xmlns:r="http://schemas.openxmlformats.org/officeDocument/2006/relationships" id="256" r:id="Rcc34221bd97143d0"/>
    <p:sldId xmlns:r="http://schemas.openxmlformats.org/officeDocument/2006/relationships" id="257" r:id="Ra4fea1f085994991"/>
    <p:sldId xmlns:r="http://schemas.openxmlformats.org/officeDocument/2006/relationships" id="258" r:id="Rb6037991664d4a7e"/>
    <p:sldId xmlns:r="http://schemas.openxmlformats.org/officeDocument/2006/relationships" id="259" r:id="R026879b7cb0945dd"/>
    <p:sldId xmlns:r="http://schemas.openxmlformats.org/officeDocument/2006/relationships" id="260" r:id="Rde788cb4cecf4b62"/>
    <p:sldId xmlns:r="http://schemas.openxmlformats.org/officeDocument/2006/relationships" id="261" r:id="R35b6ffc7c4ee4648"/>
    <p:sldId xmlns:r="http://schemas.openxmlformats.org/officeDocument/2006/relationships" id="262" r:id="R380c0aaa0c0b4cff"/>
    <p:sldId xmlns:r="http://schemas.openxmlformats.org/officeDocument/2006/relationships" id="263" r:id="R4fa2346f38454180"/>
    <p:sldId xmlns:r="http://schemas.openxmlformats.org/officeDocument/2006/relationships" id="264" r:id="R3a8788d8ab9f48cd"/>
    <p:sldId xmlns:r="http://schemas.openxmlformats.org/officeDocument/2006/relationships" id="265" r:id="R15529a237fc040a2"/>
    <p:sldId xmlns:r="http://schemas.openxmlformats.org/officeDocument/2006/relationships" id="266" r:id="Rba65100365d14fbc"/>
    <p:sldId xmlns:r="http://schemas.openxmlformats.org/officeDocument/2006/relationships" id="267" r:id="R2ea7f57f779a4729"/>
    <p:sldId xmlns:r="http://schemas.openxmlformats.org/officeDocument/2006/relationships" id="268" r:id="Rb1cb082f88c14bda"/>
    <p:sldId xmlns:r="http://schemas.openxmlformats.org/officeDocument/2006/relationships" id="269" r:id="Ra30fca53991f4a86"/>
    <p:sldId xmlns:r="http://schemas.openxmlformats.org/officeDocument/2006/relationships" id="270" r:id="R9ec4b1db538f4254"/>
    <p:sldId xmlns:r="http://schemas.openxmlformats.org/officeDocument/2006/relationships" id="271" r:id="Rcf7db5aacefe4ba5"/>
    <p:sldId xmlns:r="http://schemas.openxmlformats.org/officeDocument/2006/relationships" id="272" r:id="R7635541a50f2460d"/>
    <p:sldId xmlns:r="http://schemas.openxmlformats.org/officeDocument/2006/relationships" id="273" r:id="R7a8fe2d8336e400d"/>
    <p:sldId xmlns:r="http://schemas.openxmlformats.org/officeDocument/2006/relationships" id="274" r:id="R1dc64150fb2347b8"/>
    <p:sldId xmlns:r="http://schemas.openxmlformats.org/officeDocument/2006/relationships" id="275" r:id="Ra0497450be264a38"/>
    <p:sldId xmlns:r="http://schemas.openxmlformats.org/officeDocument/2006/relationships" id="276" r:id="R2184b0ca64524fbb"/>
    <p:sldId xmlns:r="http://schemas.openxmlformats.org/officeDocument/2006/relationships" id="277" r:id="R1735fdda92ac48ee"/>
    <p:sldId xmlns:r="http://schemas.openxmlformats.org/officeDocument/2006/relationships" id="278" r:id="R2cf7d5f6c5754c30"/>
    <p:sldId xmlns:r="http://schemas.openxmlformats.org/officeDocument/2006/relationships" id="279" r:id="R3701cbc34d68472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880dde0041448db" /><Relationship Type="http://schemas.openxmlformats.org/officeDocument/2006/relationships/slideMaster" Target="/ppt/slideMasters/slideMaster1.xml" Id="Rf6cdedc55c9f43f3" /><Relationship Type="http://schemas.openxmlformats.org/officeDocument/2006/relationships/notesMaster" Target="/ppt/notesMasters/notesMaster1.xml" Id="Rdff34e00ea0a4a38" /><Relationship Type="http://schemas.openxmlformats.org/officeDocument/2006/relationships/presProps" Target="/ppt/presProps.xml" Id="R77f825a690994956" /><Relationship Type="http://schemas.openxmlformats.org/officeDocument/2006/relationships/tableStyles" Target="/ppt/tableStyles.xml" Id="R23d9dbbb32194952" /><Relationship Type="http://schemas.openxmlformats.org/officeDocument/2006/relationships/slide" Target="/ppt/slides/slide1.xml" Id="Rcc34221bd97143d0" /><Relationship Type="http://schemas.openxmlformats.org/officeDocument/2006/relationships/slide" Target="/ppt/slides/slide2.xml" Id="Ra4fea1f085994991" /><Relationship Type="http://schemas.openxmlformats.org/officeDocument/2006/relationships/slide" Target="/ppt/slides/slide3.xml" Id="Rb6037991664d4a7e" /><Relationship Type="http://schemas.openxmlformats.org/officeDocument/2006/relationships/slide" Target="/ppt/slides/slide4.xml" Id="R026879b7cb0945dd" /><Relationship Type="http://schemas.openxmlformats.org/officeDocument/2006/relationships/slide" Target="/ppt/slides/slide5.xml" Id="Rde788cb4cecf4b62" /><Relationship Type="http://schemas.openxmlformats.org/officeDocument/2006/relationships/slide" Target="/ppt/slides/slide6.xml" Id="R35b6ffc7c4ee4648" /><Relationship Type="http://schemas.openxmlformats.org/officeDocument/2006/relationships/slide" Target="/ppt/slides/slide7.xml" Id="R380c0aaa0c0b4cff" /><Relationship Type="http://schemas.openxmlformats.org/officeDocument/2006/relationships/slide" Target="/ppt/slides/slide8.xml" Id="R4fa2346f38454180" /><Relationship Type="http://schemas.openxmlformats.org/officeDocument/2006/relationships/slide" Target="/ppt/slides/slide9.xml" Id="R3a8788d8ab9f48cd" /><Relationship Type="http://schemas.openxmlformats.org/officeDocument/2006/relationships/slide" Target="/ppt/slides/slide10.xml" Id="R15529a237fc040a2" /><Relationship Type="http://schemas.openxmlformats.org/officeDocument/2006/relationships/slide" Target="/ppt/slides/slide11.xml" Id="Rba65100365d14fbc" /><Relationship Type="http://schemas.openxmlformats.org/officeDocument/2006/relationships/slide" Target="/ppt/slides/slide12.xml" Id="R2ea7f57f779a4729" /><Relationship Type="http://schemas.openxmlformats.org/officeDocument/2006/relationships/slide" Target="/ppt/slides/slide13.xml" Id="Rb1cb082f88c14bda" /><Relationship Type="http://schemas.openxmlformats.org/officeDocument/2006/relationships/slide" Target="/ppt/slides/slide14.xml" Id="Ra30fca53991f4a86" /><Relationship Type="http://schemas.openxmlformats.org/officeDocument/2006/relationships/slide" Target="/ppt/slides/slide15.xml" Id="R9ec4b1db538f4254" /><Relationship Type="http://schemas.openxmlformats.org/officeDocument/2006/relationships/slide" Target="/ppt/slides/slide16.xml" Id="Rcf7db5aacefe4ba5" /><Relationship Type="http://schemas.openxmlformats.org/officeDocument/2006/relationships/slide" Target="/ppt/slides/slide17.xml" Id="R7635541a50f2460d" /><Relationship Type="http://schemas.openxmlformats.org/officeDocument/2006/relationships/slide" Target="/ppt/slides/slide18.xml" Id="R7a8fe2d8336e400d" /><Relationship Type="http://schemas.openxmlformats.org/officeDocument/2006/relationships/slide" Target="/ppt/slides/slide19.xml" Id="R1dc64150fb2347b8" /><Relationship Type="http://schemas.openxmlformats.org/officeDocument/2006/relationships/slide" Target="/ppt/slides/slide20.xml" Id="Ra0497450be264a38" /><Relationship Type="http://schemas.openxmlformats.org/officeDocument/2006/relationships/slide" Target="/ppt/slides/slide21.xml" Id="R2184b0ca64524fbb" /><Relationship Type="http://schemas.openxmlformats.org/officeDocument/2006/relationships/slide" Target="/ppt/slides/slide22.xml" Id="R1735fdda92ac48ee" /><Relationship Type="http://schemas.openxmlformats.org/officeDocument/2006/relationships/slide" Target="/ppt/slides/slide23.xml" Id="R2cf7d5f6c5754c30" /><Relationship Type="http://schemas.openxmlformats.org/officeDocument/2006/relationships/slide" Target="/ppt/slides/slide24.xml" Id="R3701cbc34d68472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5968f8a32e42f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cbafc6a71e94e30" /><Relationship Type="http://schemas.openxmlformats.org/officeDocument/2006/relationships/notesMaster" Target="/ppt/notesMasters/notesMaster1.xml" Id="R5baffa141364450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3477676b6f94b2b" /><Relationship Type="http://schemas.openxmlformats.org/officeDocument/2006/relationships/notesMaster" Target="/ppt/notesMasters/notesMaster1.xml" Id="Rd7d6e4cb998149c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a03e74c50634710" /><Relationship Type="http://schemas.openxmlformats.org/officeDocument/2006/relationships/notesMaster" Target="/ppt/notesMasters/notesMaster1.xml" Id="R695780bb74994d4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25c76dad9ca4b9f" /><Relationship Type="http://schemas.openxmlformats.org/officeDocument/2006/relationships/notesMaster" Target="/ppt/notesMasters/notesMaster1.xml" Id="Rd5c7aed3314040a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46f225fb0654852" /><Relationship Type="http://schemas.openxmlformats.org/officeDocument/2006/relationships/notesMaster" Target="/ppt/notesMasters/notesMaster1.xml" Id="R2ff24dc499fc46a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c69ed7f17e94646" /><Relationship Type="http://schemas.openxmlformats.org/officeDocument/2006/relationships/notesMaster" Target="/ppt/notesMasters/notesMaster1.xml" Id="R489cf9a62a4a4d9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516f5b5b6bd43e1" /><Relationship Type="http://schemas.openxmlformats.org/officeDocument/2006/relationships/notesMaster" Target="/ppt/notesMasters/notesMaster1.xml" Id="R556a5a3d8ea3414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5abad4d706f4f1e" /><Relationship Type="http://schemas.openxmlformats.org/officeDocument/2006/relationships/notesMaster" Target="/ppt/notesMasters/notesMaster1.xml" Id="Rbf8b467299ad4b7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884e2a776b84efc" /><Relationship Type="http://schemas.openxmlformats.org/officeDocument/2006/relationships/notesMaster" Target="/ppt/notesMasters/notesMaster1.xml" Id="R87bb39aa8348427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fecc821a3a84db3" /><Relationship Type="http://schemas.openxmlformats.org/officeDocument/2006/relationships/notesMaster" Target="/ppt/notesMasters/notesMaster1.xml" Id="Ra5af500031d9458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7559b4341fc416a" /><Relationship Type="http://schemas.openxmlformats.org/officeDocument/2006/relationships/notesMaster" Target="/ppt/notesMasters/notesMaster1.xml" Id="Reea9d5cc1bbe4a1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07b9b35d0f741c1" /><Relationship Type="http://schemas.openxmlformats.org/officeDocument/2006/relationships/notesMaster" Target="/ppt/notesMasters/notesMaster1.xml" Id="Rba9abb366e2448d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3aa3e9b8a644d8f" /><Relationship Type="http://schemas.openxmlformats.org/officeDocument/2006/relationships/notesMaster" Target="/ppt/notesMasters/notesMaster1.xml" Id="Rf33a104a8be74de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dac7e133d0d47ac" /><Relationship Type="http://schemas.openxmlformats.org/officeDocument/2006/relationships/notesMaster" Target="/ppt/notesMasters/notesMaster1.xml" Id="R56732ea2e65049b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b670ddb3e064c71" /><Relationship Type="http://schemas.openxmlformats.org/officeDocument/2006/relationships/notesMaster" Target="/ppt/notesMasters/notesMaster1.xml" Id="R76700170ff00459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3dc2e5c56c24720" /><Relationship Type="http://schemas.openxmlformats.org/officeDocument/2006/relationships/notesMaster" Target="/ppt/notesMasters/notesMaster1.xml" Id="R05c04a5194804ed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5e49f33efe942b9" /><Relationship Type="http://schemas.openxmlformats.org/officeDocument/2006/relationships/notesMaster" Target="/ppt/notesMasters/notesMaster1.xml" Id="R3c6f7a23c267482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9059072206d4258" /><Relationship Type="http://schemas.openxmlformats.org/officeDocument/2006/relationships/notesMaster" Target="/ppt/notesMasters/notesMaster1.xml" Id="Rb50e3171f5c5458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f6d55a4bda8447b" /><Relationship Type="http://schemas.openxmlformats.org/officeDocument/2006/relationships/notesMaster" Target="/ppt/notesMasters/notesMaster1.xml" Id="Rfaa06d557c92438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e7413f85654456a" /><Relationship Type="http://schemas.openxmlformats.org/officeDocument/2006/relationships/notesMaster" Target="/ppt/notesMasters/notesMaster1.xml" Id="R5f48c065ecec4fd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3f3d94168d74b07" /><Relationship Type="http://schemas.openxmlformats.org/officeDocument/2006/relationships/notesMaster" Target="/ppt/notesMasters/notesMaster1.xml" Id="R43d13ef56943429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5a2053e548e4626" /><Relationship Type="http://schemas.openxmlformats.org/officeDocument/2006/relationships/notesMaster" Target="/ppt/notesMasters/notesMaster1.xml" Id="Rd45c2dd47b88416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8d0e0304d10441c" /><Relationship Type="http://schemas.openxmlformats.org/officeDocument/2006/relationships/notesMaster" Target="/ppt/notesMasters/notesMaster1.xml" Id="R51388a096e03417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6d106f991b84370" /><Relationship Type="http://schemas.openxmlformats.org/officeDocument/2006/relationships/notesMaster" Target="/ppt/notesMasters/notesMaster1.xml" Id="Rf546eff784db473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0d21288cc6f4a1d" /><Relationship Type="http://schemas.openxmlformats.org/officeDocument/2006/relationships/image" Target="/ppt/media/image.png" Id="Re28b96b6ad794996" /><Relationship Type="http://schemas.openxmlformats.org/officeDocument/2006/relationships/image" Target="/ppt/media/image2.png" Id="R5f2807be4f6e431a" /><Relationship Type="http://schemas.openxmlformats.org/officeDocument/2006/relationships/image" Target="/ppt/media/image.jpeg" Id="R82e4a9bedbd9455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88b7c9f6a674d0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28b96b6ad79499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f2807be4f6e431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e4a9bedbd9455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185c9335e12439f" /><Relationship Type="http://schemas.openxmlformats.org/officeDocument/2006/relationships/slideLayout" Target="/ppt/slideLayouts/slideLayout1.xml" Id="Rf8bd0a5a1cdf41e7" /><Relationship Type="http://schemas.openxmlformats.org/officeDocument/2006/relationships/slideLayout" Target="/ppt/slideLayouts/slideLayout2.xml" Id="R3d932c96d0ca45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8bd0a5a1cdf41e7"/>
    <p:sldLayoutId xmlns:r="http://schemas.openxmlformats.org/officeDocument/2006/relationships" id="2147483650" r:id="R3d932c96d0ca45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ca097db8e047bb" /><Relationship Type="http://schemas.openxmlformats.org/officeDocument/2006/relationships/notesSlide" Target="/ppt/notesSlides/notesSlide1.xml" Id="Rc3a83a2364304fe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5d6286c7274901" /><Relationship Type="http://schemas.openxmlformats.org/officeDocument/2006/relationships/notesSlide" Target="/ppt/notesSlides/notesSlide2.xml" Id="R6e21f784e2254f6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53654504f04ad5" /><Relationship Type="http://schemas.openxmlformats.org/officeDocument/2006/relationships/notesSlide" Target="/ppt/notesSlides/notesSlide3.xml" Id="Rbcd29e26da45407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21d1d3e1e84e8f" /><Relationship Type="http://schemas.openxmlformats.org/officeDocument/2006/relationships/notesSlide" Target="/ppt/notesSlides/notesSlide4.xml" Id="Rf05c8112a63d4d0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0a5c3b74744f01" /><Relationship Type="http://schemas.openxmlformats.org/officeDocument/2006/relationships/notesSlide" Target="/ppt/notesSlides/notesSlide5.xml" Id="R583375a1b1634ed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6bab90bc004c2e" /><Relationship Type="http://schemas.openxmlformats.org/officeDocument/2006/relationships/notesSlide" Target="/ppt/notesSlides/notesSlide6.xml" Id="Rcb69b3ef9252467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95c67a77c54e09" /><Relationship Type="http://schemas.openxmlformats.org/officeDocument/2006/relationships/notesSlide" Target="/ppt/notesSlides/notesSlide7.xml" Id="Ra64d056e401e46a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c2ba60e7aa4788" /><Relationship Type="http://schemas.openxmlformats.org/officeDocument/2006/relationships/notesSlide" Target="/ppt/notesSlides/notesSlide8.xml" Id="Rf94fae1a66114ca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f7f0ab0f114932" /><Relationship Type="http://schemas.openxmlformats.org/officeDocument/2006/relationships/notesSlide" Target="/ppt/notesSlides/notesSlide9.xml" Id="R8cc07135f1c4429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def645b7f54202" /><Relationship Type="http://schemas.openxmlformats.org/officeDocument/2006/relationships/notesSlide" Target="/ppt/notesSlides/notesSlide10.xml" Id="Rc03e5548768a432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fbe6abc656481e" /><Relationship Type="http://schemas.openxmlformats.org/officeDocument/2006/relationships/notesSlide" Target="/ppt/notesSlides/notesSlide11.xml" Id="R496ed74d81a84b0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2c9093f2bf49b4" /><Relationship Type="http://schemas.openxmlformats.org/officeDocument/2006/relationships/notesSlide" Target="/ppt/notesSlides/notesSlide12.xml" Id="Rcbd2e2430fd848b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b3f5ac13a2436c" /><Relationship Type="http://schemas.openxmlformats.org/officeDocument/2006/relationships/notesSlide" Target="/ppt/notesSlides/notesSlide13.xml" Id="R21f2066d6c4c41c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a127c94fff4f48" /><Relationship Type="http://schemas.openxmlformats.org/officeDocument/2006/relationships/notesSlide" Target="/ppt/notesSlides/notesSlide14.xml" Id="Rac9a7ed5522f406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21b559eb284a3f" /><Relationship Type="http://schemas.openxmlformats.org/officeDocument/2006/relationships/notesSlide" Target="/ppt/notesSlides/notesSlide15.xml" Id="R84d1ae9df30e453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cd129a49f64cbb" /><Relationship Type="http://schemas.openxmlformats.org/officeDocument/2006/relationships/notesSlide" Target="/ppt/notesSlides/notesSlide16.xml" Id="Rb64476d79a5c453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1c51d6871d4129" /><Relationship Type="http://schemas.openxmlformats.org/officeDocument/2006/relationships/notesSlide" Target="/ppt/notesSlides/notesSlide17.xml" Id="Rfa317948894049a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cf023f75b84b59" /><Relationship Type="http://schemas.openxmlformats.org/officeDocument/2006/relationships/notesSlide" Target="/ppt/notesSlides/notesSlide18.xml" Id="Rfe2ed77da8ca405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267362cf8b4b43" /><Relationship Type="http://schemas.openxmlformats.org/officeDocument/2006/relationships/notesSlide" Target="/ppt/notesSlides/notesSlide19.xml" Id="R5ab28628e0a74e8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0867f81f6b48e8" /><Relationship Type="http://schemas.openxmlformats.org/officeDocument/2006/relationships/notesSlide" Target="/ppt/notesSlides/notesSlide20.xml" Id="Ra4aa72956b8e4eb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78b578585140b5" /><Relationship Type="http://schemas.openxmlformats.org/officeDocument/2006/relationships/notesSlide" Target="/ppt/notesSlides/notesSlide21.xml" Id="R269a7bd258a74a5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2d1d090e634848" /><Relationship Type="http://schemas.openxmlformats.org/officeDocument/2006/relationships/notesSlide" Target="/ppt/notesSlides/notesSlide22.xml" Id="R12e889aab461415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3df72d4ec14ee1" /><Relationship Type="http://schemas.openxmlformats.org/officeDocument/2006/relationships/notesSlide" Target="/ppt/notesSlides/notesSlide23.xml" Id="Re53c80bf504d436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6934cc541046a6" /><Relationship Type="http://schemas.openxmlformats.org/officeDocument/2006/relationships/notesSlide" Target="/ppt/notesSlides/notesSlide24.xml" Id="R9ec1522b69774a7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Corinthians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  |  1 Corinthians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弟兄們，我從前對你們說話，不能把你們當作屬靈的，只得把你們當作屬肉體，在基督裏為嬰孩的。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I, brethren, could not speak unto you as unto spiritual, but as unto carnal, even as unto babes in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3:2  |  1 Corinthians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我是用奶餵你們，沒有用飯餵你們。那時你們不能吃，就是如今還是不能。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fed you with milk, and not with meat: for hitherto ye were not able to bear it, neither yet now are ye 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3:3  |  1 Corinthians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你們仍是屬肉體的，因為在你們中間有嫉妒、紛爭，這豈不是屬乎肉體、照着世人的樣子行嗎？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are yet carnal: for whereas there is among you envying, and strife, and divisions, are ye not carnal, and walk as men?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3:4  |  1 Corinthians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有說：「我是屬保羅的」；有說：「我是屬亞波羅的。」這豈不是你們和世人一樣嗎？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while one saith, I am of Paul; and another, I am of Apollos; are ye not carnal?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3:5  |  1 Corinthians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亞波羅算甚麼？保羅算甚麼？無非是執事，照主所賜給他們各人的，引導你們相信。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then is Paul, and who is Apollos, but ministers by whom ye believed, even as the Lord gave to every man?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3:6  |  1 Corinthians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我栽種了，亞波羅澆灌了，惟有神叫他生長。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planted, Apollos watered; but God gave the increase.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3:7  |  1 Corinthians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可見栽種的，算不得甚麼，澆灌的，也算不得甚麼；只在那叫他生長的神。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then neither is he that planteth any thing, neither he that watereth; but God that giveth the increase.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3:8  |  1 Corinthians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栽種的和澆灌的，都是一樣，但將來各人要照自己的工夫得自己的賞賜。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he that planteth and he that watereth are one: and every man shall receive his own reward according to his own labour.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3:9  |  1 Corinthians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因為我們是與神同工的；你們是神所耕種的田地，所建造的房屋。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are labourers together with God: ye are God’s husbandry, ye are God’s building.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3:10  |  1 Corinthians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我照神所給我的恩，好像一個聰明的工頭，立好了根基，有別人在上面建造；只是各人要謹慎怎樣在上面建造。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to the grace of God which is given unto me, as a wise masterbuilder, I have laid the foundation, and another buildeth thereon. But let every man take heed how he buildeth thereupon.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3:11  |  1 Corinthians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因為那已經立好的根基就是耶穌基督，此外沒有人能立別的根基。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other foundation can no man lay than that is laid, which is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3:12  |  1 Corinthians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若有人用金、銀、寶石、草木、禾稭在這根基上建造，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if any man build upon this foundation gold, silver, precious stones, wood, hay, stubble;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3:13  |  1 Corinthians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各人的工程必然顯露，因為那日子要將它表明出來，有火發現；這火要試驗各人的工程怎樣。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man’s work shall be made manifest: for the day shall declare it, because it shall be revealed by fire; and the fire shall try every man’s work of what sort it 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3:14  |  1 Corinthians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人在那根基上所建造的工程若存得住，他就要得賞賜。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man’s work abide which he hath built thereupon, he shall receive a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3:15  |  1 Corinthians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人的工程若被燒了，他就要受虧損，自己卻要得救；雖然得救，乃像從火裏經過的一樣。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man’s work shall be burned, he shall suffer loss: but he himself shall be saved; yet so as by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3:16  |  1 Corinthians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豈不知你們是神的殿，神的靈住在你們裏頭嗎？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not that ye are the temple of God, and that the Spirit of God dwelleth in you?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3:17  |  1 Corinthians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若有人毀壞神的殿，神必要毀壞那人；因為神的殿是聖的，這殿就是你們。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man defile the temple of God, him shall God destroy; for the temple of God is holy, which temple ye are.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3:18  |  1 Corinthians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人不可自欺。你們中間若有人在這世界自以為有智慧，倒不如變作愚拙，好成為有智慧的。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 man deceive himself. If any man among you seemeth to be wise in this world, let him become a fool, that he may be 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3:19  |  1 Corinthians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因這世界的智慧，在神看是愚拙。如[經上]記着說：「主叫有智慧的，中了自己的詭計」；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wisdom of this world is foolishness with God. For it is written, He taketh the wise in their own craftiness.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3:20  |  1 Corinthians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又說：「主知道智慧人的意念是虛妄的。」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again, The Lord knoweth the thoughts of the wise, that they are vain.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3:21  |  1 Corinthians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所以無論誰，都不可拿人誇口，因為萬有全是你們的。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let no man glory in men. For all things are yours;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3:22  |  1 Corinthians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或保羅，或亞波羅，或磯法，或世界，或生，或死，或現今的事，或將來的事，全是你們的；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Whether Paul, or Apollos, or Cephas, or the world, or life, or death, or things present, or things to come; all are yours;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3:23  |  1 Corinthians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並且你們是屬基督的，基督又是屬神的。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are Christ’s; and Christ is God’s.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2026-08-26T14:45:02.7760000Z</dcterms:created>
  <dcterms:modified xsi:type="dcterms:W3CDTF">2026-08-26T14:45:02.7770000Z</dcterms:modified>
</coreProperties>
</file>