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5f203e5ed985405f" /><Relationship Type="http://schemas.openxmlformats.org/officeDocument/2006/relationships/extended-properties" Target="/docProps/app.xml" Id="Rfaebd6ae852547a3" /><Relationship Type="http://schemas.openxmlformats.org/officeDocument/2006/relationships/officeDocument" Target="/ppt/presentation.xml" Id="R5cc0ba0010f6405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dd0eb7077f09459e"/>
  </p:sldMasterIdLst>
  <p:notesMasterIdLst>
    <p:notesMasterId xmlns:r="http://schemas.openxmlformats.org/officeDocument/2006/relationships" r:id="Rafad1e9ed2894b3d"/>
  </p:notesMasterIdLst>
  <p:sldIdLst>
    <p:sldId xmlns:r="http://schemas.openxmlformats.org/officeDocument/2006/relationships" id="256" r:id="Rc19397d140944251"/>
    <p:sldId xmlns:r="http://schemas.openxmlformats.org/officeDocument/2006/relationships" id="257" r:id="Rbfdc772636114a8b"/>
    <p:sldId xmlns:r="http://schemas.openxmlformats.org/officeDocument/2006/relationships" id="258" r:id="R696b42fbfe6e431c"/>
    <p:sldId xmlns:r="http://schemas.openxmlformats.org/officeDocument/2006/relationships" id="259" r:id="Rddb8b9b6aff64ed5"/>
    <p:sldId xmlns:r="http://schemas.openxmlformats.org/officeDocument/2006/relationships" id="260" r:id="R1660b851ebb6415b"/>
    <p:sldId xmlns:r="http://schemas.openxmlformats.org/officeDocument/2006/relationships" id="261" r:id="R4066e46d8a1c4b51"/>
    <p:sldId xmlns:r="http://schemas.openxmlformats.org/officeDocument/2006/relationships" id="262" r:id="R5e5ce7e3d3664e91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cc8759aa435845b9" /><Relationship Type="http://schemas.openxmlformats.org/officeDocument/2006/relationships/slideMaster" Target="/ppt/slideMasters/slideMaster1.xml" Id="Rdd0eb7077f09459e" /><Relationship Type="http://schemas.openxmlformats.org/officeDocument/2006/relationships/notesMaster" Target="/ppt/notesMasters/notesMaster1.xml" Id="Rafad1e9ed2894b3d" /><Relationship Type="http://schemas.openxmlformats.org/officeDocument/2006/relationships/presProps" Target="/ppt/presProps.xml" Id="R37a806c79a3a4ef5" /><Relationship Type="http://schemas.openxmlformats.org/officeDocument/2006/relationships/tableStyles" Target="/ppt/tableStyles.xml" Id="R8ab7edefde9b4f39" /><Relationship Type="http://schemas.openxmlformats.org/officeDocument/2006/relationships/slide" Target="/ppt/slides/slide1.xml" Id="Rc19397d140944251" /><Relationship Type="http://schemas.openxmlformats.org/officeDocument/2006/relationships/slide" Target="/ppt/slides/slide2.xml" Id="Rbfdc772636114a8b" /><Relationship Type="http://schemas.openxmlformats.org/officeDocument/2006/relationships/slide" Target="/ppt/slides/slide3.xml" Id="R696b42fbfe6e431c" /><Relationship Type="http://schemas.openxmlformats.org/officeDocument/2006/relationships/slide" Target="/ppt/slides/slide4.xml" Id="Rddb8b9b6aff64ed5" /><Relationship Type="http://schemas.openxmlformats.org/officeDocument/2006/relationships/slide" Target="/ppt/slides/slide5.xml" Id="R1660b851ebb6415b" /><Relationship Type="http://schemas.openxmlformats.org/officeDocument/2006/relationships/slide" Target="/ppt/slides/slide6.xml" Id="R4066e46d8a1c4b51" /><Relationship Type="http://schemas.openxmlformats.org/officeDocument/2006/relationships/slide" Target="/ppt/slides/slide7.xml" Id="R5e5ce7e3d3664e91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9fce33a6d9a446d2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5dae906fc5e044f9" /><Relationship Type="http://schemas.openxmlformats.org/officeDocument/2006/relationships/notesMaster" Target="/ppt/notesMasters/notesMaster1.xml" Id="Rf4c4bd4528434c03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fae5bf10edb14ba4" /><Relationship Type="http://schemas.openxmlformats.org/officeDocument/2006/relationships/notesMaster" Target="/ppt/notesMasters/notesMaster1.xml" Id="R9384e54cca04457d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cd38e3a834014199" /><Relationship Type="http://schemas.openxmlformats.org/officeDocument/2006/relationships/notesMaster" Target="/ppt/notesMasters/notesMaster1.xml" Id="Rd9621ad125e646f4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cbc4079b68f4450" /><Relationship Type="http://schemas.openxmlformats.org/officeDocument/2006/relationships/notesMaster" Target="/ppt/notesMasters/notesMaster1.xml" Id="R78901670bd38416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0d36b6073774b03" /><Relationship Type="http://schemas.openxmlformats.org/officeDocument/2006/relationships/notesMaster" Target="/ppt/notesMasters/notesMaster1.xml" Id="R5ebdcfd6672b4533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1bed2faf5614e72" /><Relationship Type="http://schemas.openxmlformats.org/officeDocument/2006/relationships/notesMaster" Target="/ppt/notesMasters/notesMaster1.xml" Id="R5498987eb23b4112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e4b4a45f93d49ff" /><Relationship Type="http://schemas.openxmlformats.org/officeDocument/2006/relationships/notesMaster" Target="/ppt/notesMasters/notesMaster1.xml" Id="R6c8f2a8a70e941b9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959bc9a6eda6411a" /><Relationship Type="http://schemas.openxmlformats.org/officeDocument/2006/relationships/image" Target="/ppt/media/image.png" Id="R87815a4bbfa54361" /><Relationship Type="http://schemas.openxmlformats.org/officeDocument/2006/relationships/image" Target="/ppt/media/image2.png" Id="R77ca806c84824f9f" /><Relationship Type="http://schemas.openxmlformats.org/officeDocument/2006/relationships/image" Target="/ppt/media/image.jpeg" Id="R750c9e02ca6043f9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a80625ac9c64703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7815a4bbfa54361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77ca806c84824f9f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50c9e02ca6043f9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59a8bfccb8e4c54" /><Relationship Type="http://schemas.openxmlformats.org/officeDocument/2006/relationships/slideLayout" Target="/ppt/slideLayouts/slideLayout1.xml" Id="R96c6a1eb226c4bc6" /><Relationship Type="http://schemas.openxmlformats.org/officeDocument/2006/relationships/slideLayout" Target="/ppt/slideLayouts/slideLayout2.xml" Id="R4353abdb56c54b00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96c6a1eb226c4bc6"/>
    <p:sldLayoutId xmlns:r="http://schemas.openxmlformats.org/officeDocument/2006/relationships" id="2147483650" r:id="R4353abdb56c54b00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d105fa1851d4f17" /><Relationship Type="http://schemas.openxmlformats.org/officeDocument/2006/relationships/notesSlide" Target="/ppt/notesSlides/notesSlide1.xml" Id="R910fc4466f484cba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ebe2f7c35cc4beb" /><Relationship Type="http://schemas.openxmlformats.org/officeDocument/2006/relationships/notesSlide" Target="/ppt/notesSlides/notesSlide2.xml" Id="R3995b9bf438141f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39415333c644ad5" /><Relationship Type="http://schemas.openxmlformats.org/officeDocument/2006/relationships/notesSlide" Target="/ppt/notesSlides/notesSlide3.xml" Id="R8b17122c97fe4d29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278914b1da4f9c" /><Relationship Type="http://schemas.openxmlformats.org/officeDocument/2006/relationships/notesSlide" Target="/ppt/notesSlides/notesSlide4.xml" Id="Rc11e75f4d57a4719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8ad48d84cf04b22" /><Relationship Type="http://schemas.openxmlformats.org/officeDocument/2006/relationships/notesSlide" Target="/ppt/notesSlides/notesSlide5.xml" Id="R8a47e1a042fa48e4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9cfa947a7ec4b5b" /><Relationship Type="http://schemas.openxmlformats.org/officeDocument/2006/relationships/notesSlide" Target="/ppt/notesSlides/notesSlide6.xml" Id="R66fa85e404d9482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ec4a9926724067" /><Relationship Type="http://schemas.openxmlformats.org/officeDocument/2006/relationships/notesSlide" Target="/ppt/notesSlides/notesSlide7.xml" Id="Rcc5f6278cc204872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詩篇第126章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Psalms 126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126:1  |  Psalms 126:1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上行之詩。 當耶和華將那些被擄的帶回錫安的時候， 我們好像做夢的人。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 Song of degrees. When the LORD turned again the captivity of Zion, we were like them that dream.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126:2  |  Psalms 126:2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我們滿口喜笑、 滿舌歡呼的時候， 外邦中就有人說： 耶和華為他們行了大事！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was our mouth filled with laughter, and our tongue with singing: then said they among the heathen, The LORD hath done great things for them.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126:3  |  Psalms 126:3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耶和華果然為我們行了大事， 我們就歡喜。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LORD hath done great things for us; whereof we are glad.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126:4  |  Psalms 126:4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耶和華啊，求你使我們被擄的人歸回， 好像南地的河水復流。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Turn again our captivity, O LORD, as the streams in the south.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126:5  |  Psalms 126:5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流淚撒種的， 必歡呼收割！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sow in tears shall reap in joy.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詩篇 126:6  |  Psalms 126:6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那帶種流淚出去的， 必要歡歡樂樂地帶禾捆回來！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that goeth forth and weepeth, bearing precious seed, shall doubtless come again with rejoicing, bringing his sheaves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2026-08-26T10:32:45.6030000Z</dcterms:created>
  <dcterms:modified xsi:type="dcterms:W3CDTF">2026-08-26T10:32:45.6030000Z</dcterms:modified>
</coreProperties>
</file>