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4971d63c6d445e3" /><Relationship Type="http://schemas.openxmlformats.org/officeDocument/2006/relationships/extended-properties" Target="/docProps/app.xml" Id="Rbdd8bf2985324f08" /><Relationship Type="http://schemas.openxmlformats.org/officeDocument/2006/relationships/officeDocument" Target="/ppt/presentation.xml" Id="Rd743b435c2484b8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cecf66468f4101"/>
  </p:sldMasterIdLst>
  <p:notesMasterIdLst>
    <p:notesMasterId xmlns:r="http://schemas.openxmlformats.org/officeDocument/2006/relationships" r:id="R389b3a1275cd4f05"/>
  </p:notesMasterIdLst>
  <p:sldIdLst>
    <p:sldId xmlns:r="http://schemas.openxmlformats.org/officeDocument/2006/relationships" id="256" r:id="R643e1b6f43364a64"/>
    <p:sldId xmlns:r="http://schemas.openxmlformats.org/officeDocument/2006/relationships" id="257" r:id="R5ff905cf55f34d11"/>
    <p:sldId xmlns:r="http://schemas.openxmlformats.org/officeDocument/2006/relationships" id="258" r:id="R124af0321df34576"/>
    <p:sldId xmlns:r="http://schemas.openxmlformats.org/officeDocument/2006/relationships" id="259" r:id="Rb19b3cd8a7284b9e"/>
    <p:sldId xmlns:r="http://schemas.openxmlformats.org/officeDocument/2006/relationships" id="260" r:id="R437b1d4bf32b4945"/>
    <p:sldId xmlns:r="http://schemas.openxmlformats.org/officeDocument/2006/relationships" id="261" r:id="Rc2e134e730cc4917"/>
    <p:sldId xmlns:r="http://schemas.openxmlformats.org/officeDocument/2006/relationships" id="262" r:id="R3287101f676042e1"/>
    <p:sldId xmlns:r="http://schemas.openxmlformats.org/officeDocument/2006/relationships" id="263" r:id="R41c1ec9fa3314d4f"/>
    <p:sldId xmlns:r="http://schemas.openxmlformats.org/officeDocument/2006/relationships" id="264" r:id="R17d3b36131d14199"/>
    <p:sldId xmlns:r="http://schemas.openxmlformats.org/officeDocument/2006/relationships" id="265" r:id="Rd7c10236267a4886"/>
    <p:sldId xmlns:r="http://schemas.openxmlformats.org/officeDocument/2006/relationships" id="266" r:id="Rd5c58f1ef4da4125"/>
    <p:sldId xmlns:r="http://schemas.openxmlformats.org/officeDocument/2006/relationships" id="267" r:id="R98eb9ee3e722405e"/>
    <p:sldId xmlns:r="http://schemas.openxmlformats.org/officeDocument/2006/relationships" id="268" r:id="R4d7dba9a64304f8c"/>
    <p:sldId xmlns:r="http://schemas.openxmlformats.org/officeDocument/2006/relationships" id="269" r:id="Rcf7d0cfa7fc24b3f"/>
    <p:sldId xmlns:r="http://schemas.openxmlformats.org/officeDocument/2006/relationships" id="270" r:id="R42f78a9722394a6f"/>
    <p:sldId xmlns:r="http://schemas.openxmlformats.org/officeDocument/2006/relationships" id="271" r:id="R552781d975174d13"/>
    <p:sldId xmlns:r="http://schemas.openxmlformats.org/officeDocument/2006/relationships" id="272" r:id="Rf3748f494a0b4d15"/>
    <p:sldId xmlns:r="http://schemas.openxmlformats.org/officeDocument/2006/relationships" id="273" r:id="Rd06f270c4d5040eb"/>
    <p:sldId xmlns:r="http://schemas.openxmlformats.org/officeDocument/2006/relationships" id="274" r:id="R93fc5c29290645cc"/>
    <p:sldId xmlns:r="http://schemas.openxmlformats.org/officeDocument/2006/relationships" id="275" r:id="Ree80ad44f28f4266"/>
    <p:sldId xmlns:r="http://schemas.openxmlformats.org/officeDocument/2006/relationships" id="276" r:id="R5c387ff50b98451c"/>
    <p:sldId xmlns:r="http://schemas.openxmlformats.org/officeDocument/2006/relationships" id="277" r:id="R3195ba13329742e7"/>
    <p:sldId xmlns:r="http://schemas.openxmlformats.org/officeDocument/2006/relationships" id="278" r:id="R6995dd446ede4257"/>
    <p:sldId xmlns:r="http://schemas.openxmlformats.org/officeDocument/2006/relationships" id="279" r:id="Rca561cbee1c74e33"/>
    <p:sldId xmlns:r="http://schemas.openxmlformats.org/officeDocument/2006/relationships" id="280" r:id="R5dc51a34ba5e406d"/>
    <p:sldId xmlns:r="http://schemas.openxmlformats.org/officeDocument/2006/relationships" id="281" r:id="R0320abaffa1747eb"/>
    <p:sldId xmlns:r="http://schemas.openxmlformats.org/officeDocument/2006/relationships" id="282" r:id="R8f806e598160477e"/>
    <p:sldId xmlns:r="http://schemas.openxmlformats.org/officeDocument/2006/relationships" id="283" r:id="Rfcd5b38aa2d64a2a"/>
    <p:sldId xmlns:r="http://schemas.openxmlformats.org/officeDocument/2006/relationships" id="284" r:id="Rbad5ad9188f342e2"/>
    <p:sldId xmlns:r="http://schemas.openxmlformats.org/officeDocument/2006/relationships" id="285" r:id="Rb43b8ceaa7514a66"/>
    <p:sldId xmlns:r="http://schemas.openxmlformats.org/officeDocument/2006/relationships" id="286" r:id="R3e0cb46602cc4eee"/>
    <p:sldId xmlns:r="http://schemas.openxmlformats.org/officeDocument/2006/relationships" id="287" r:id="R258d06376db041b9"/>
    <p:sldId xmlns:r="http://schemas.openxmlformats.org/officeDocument/2006/relationships" id="288" r:id="R4335c694a9484844"/>
    <p:sldId xmlns:r="http://schemas.openxmlformats.org/officeDocument/2006/relationships" id="289" r:id="R9cc8e7b5c6a34e30"/>
    <p:sldId xmlns:r="http://schemas.openxmlformats.org/officeDocument/2006/relationships" id="290" r:id="Rc6d5d8390aca4d07"/>
    <p:sldId xmlns:r="http://schemas.openxmlformats.org/officeDocument/2006/relationships" id="291" r:id="R819898fda8504429"/>
    <p:sldId xmlns:r="http://schemas.openxmlformats.org/officeDocument/2006/relationships" id="292" r:id="Rf7f9cdfaa87d4a86"/>
    <p:sldId xmlns:r="http://schemas.openxmlformats.org/officeDocument/2006/relationships" id="293" r:id="Rbd70a925a53b48b8"/>
    <p:sldId xmlns:r="http://schemas.openxmlformats.org/officeDocument/2006/relationships" id="294" r:id="Rc1e5c8c7bfb74ad0"/>
    <p:sldId xmlns:r="http://schemas.openxmlformats.org/officeDocument/2006/relationships" id="295" r:id="Rfd6b3ed7124c4b3f"/>
    <p:sldId xmlns:r="http://schemas.openxmlformats.org/officeDocument/2006/relationships" id="296" r:id="R16abf1807ade47b1"/>
    <p:sldId xmlns:r="http://schemas.openxmlformats.org/officeDocument/2006/relationships" id="297" r:id="R5ee4cef8eab346b8"/>
    <p:sldId xmlns:r="http://schemas.openxmlformats.org/officeDocument/2006/relationships" id="298" r:id="Re50bbe1d556a4c4b"/>
    <p:sldId xmlns:r="http://schemas.openxmlformats.org/officeDocument/2006/relationships" id="299" r:id="R5877648744cd4b58"/>
    <p:sldId xmlns:r="http://schemas.openxmlformats.org/officeDocument/2006/relationships" id="300" r:id="R65469834179d4bbc"/>
    <p:sldId xmlns:r="http://schemas.openxmlformats.org/officeDocument/2006/relationships" id="301" r:id="R21e1f0ac7b9d4f17"/>
    <p:sldId xmlns:r="http://schemas.openxmlformats.org/officeDocument/2006/relationships" id="302" r:id="Rd7633da353e842a5"/>
    <p:sldId xmlns:r="http://schemas.openxmlformats.org/officeDocument/2006/relationships" id="303" r:id="R266a9aee9cb145c7"/>
    <p:sldId xmlns:r="http://schemas.openxmlformats.org/officeDocument/2006/relationships" id="304" r:id="R7b73d8b0a8db424b"/>
    <p:sldId xmlns:r="http://schemas.openxmlformats.org/officeDocument/2006/relationships" id="305" r:id="Rbf93ff6640534739"/>
    <p:sldId xmlns:r="http://schemas.openxmlformats.org/officeDocument/2006/relationships" id="306" r:id="R132d73a887014a8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c15592d5bbe4dba" /><Relationship Type="http://schemas.openxmlformats.org/officeDocument/2006/relationships/slideMaster" Target="/ppt/slideMasters/slideMaster1.xml" Id="R84cecf66468f4101" /><Relationship Type="http://schemas.openxmlformats.org/officeDocument/2006/relationships/notesMaster" Target="/ppt/notesMasters/notesMaster1.xml" Id="R389b3a1275cd4f05" /><Relationship Type="http://schemas.openxmlformats.org/officeDocument/2006/relationships/presProps" Target="/ppt/presProps.xml" Id="R56e7192e54e94dc5" /><Relationship Type="http://schemas.openxmlformats.org/officeDocument/2006/relationships/tableStyles" Target="/ppt/tableStyles.xml" Id="R5c64d8c4a1d24606" /><Relationship Type="http://schemas.openxmlformats.org/officeDocument/2006/relationships/slide" Target="/ppt/slides/slide1.xml" Id="R643e1b6f43364a64" /><Relationship Type="http://schemas.openxmlformats.org/officeDocument/2006/relationships/slide" Target="/ppt/slides/slide2.xml" Id="R5ff905cf55f34d11" /><Relationship Type="http://schemas.openxmlformats.org/officeDocument/2006/relationships/slide" Target="/ppt/slides/slide3.xml" Id="R124af0321df34576" /><Relationship Type="http://schemas.openxmlformats.org/officeDocument/2006/relationships/slide" Target="/ppt/slides/slide4.xml" Id="Rb19b3cd8a7284b9e" /><Relationship Type="http://schemas.openxmlformats.org/officeDocument/2006/relationships/slide" Target="/ppt/slides/slide5.xml" Id="R437b1d4bf32b4945" /><Relationship Type="http://schemas.openxmlformats.org/officeDocument/2006/relationships/slide" Target="/ppt/slides/slide6.xml" Id="Rc2e134e730cc4917" /><Relationship Type="http://schemas.openxmlformats.org/officeDocument/2006/relationships/slide" Target="/ppt/slides/slide7.xml" Id="R3287101f676042e1" /><Relationship Type="http://schemas.openxmlformats.org/officeDocument/2006/relationships/slide" Target="/ppt/slides/slide8.xml" Id="R41c1ec9fa3314d4f" /><Relationship Type="http://schemas.openxmlformats.org/officeDocument/2006/relationships/slide" Target="/ppt/slides/slide9.xml" Id="R17d3b36131d14199" /><Relationship Type="http://schemas.openxmlformats.org/officeDocument/2006/relationships/slide" Target="/ppt/slides/slide10.xml" Id="Rd7c10236267a4886" /><Relationship Type="http://schemas.openxmlformats.org/officeDocument/2006/relationships/slide" Target="/ppt/slides/slide11.xml" Id="Rd5c58f1ef4da4125" /><Relationship Type="http://schemas.openxmlformats.org/officeDocument/2006/relationships/slide" Target="/ppt/slides/slide12.xml" Id="R98eb9ee3e722405e" /><Relationship Type="http://schemas.openxmlformats.org/officeDocument/2006/relationships/slide" Target="/ppt/slides/slide13.xml" Id="R4d7dba9a64304f8c" /><Relationship Type="http://schemas.openxmlformats.org/officeDocument/2006/relationships/slide" Target="/ppt/slides/slide14.xml" Id="Rcf7d0cfa7fc24b3f" /><Relationship Type="http://schemas.openxmlformats.org/officeDocument/2006/relationships/slide" Target="/ppt/slides/slide15.xml" Id="R42f78a9722394a6f" /><Relationship Type="http://schemas.openxmlformats.org/officeDocument/2006/relationships/slide" Target="/ppt/slides/slide16.xml" Id="R552781d975174d13" /><Relationship Type="http://schemas.openxmlformats.org/officeDocument/2006/relationships/slide" Target="/ppt/slides/slide17.xml" Id="Rf3748f494a0b4d15" /><Relationship Type="http://schemas.openxmlformats.org/officeDocument/2006/relationships/slide" Target="/ppt/slides/slide18.xml" Id="Rd06f270c4d5040eb" /><Relationship Type="http://schemas.openxmlformats.org/officeDocument/2006/relationships/slide" Target="/ppt/slides/slide19.xml" Id="R93fc5c29290645cc" /><Relationship Type="http://schemas.openxmlformats.org/officeDocument/2006/relationships/slide" Target="/ppt/slides/slide20.xml" Id="Ree80ad44f28f4266" /><Relationship Type="http://schemas.openxmlformats.org/officeDocument/2006/relationships/slide" Target="/ppt/slides/slide21.xml" Id="R5c387ff50b98451c" /><Relationship Type="http://schemas.openxmlformats.org/officeDocument/2006/relationships/slide" Target="/ppt/slides/slide22.xml" Id="R3195ba13329742e7" /><Relationship Type="http://schemas.openxmlformats.org/officeDocument/2006/relationships/slide" Target="/ppt/slides/slide23.xml" Id="R6995dd446ede4257" /><Relationship Type="http://schemas.openxmlformats.org/officeDocument/2006/relationships/slide" Target="/ppt/slides/slide24.xml" Id="Rca561cbee1c74e33" /><Relationship Type="http://schemas.openxmlformats.org/officeDocument/2006/relationships/slide" Target="/ppt/slides/slide25.xml" Id="R5dc51a34ba5e406d" /><Relationship Type="http://schemas.openxmlformats.org/officeDocument/2006/relationships/slide" Target="/ppt/slides/slide26.xml" Id="R0320abaffa1747eb" /><Relationship Type="http://schemas.openxmlformats.org/officeDocument/2006/relationships/slide" Target="/ppt/slides/slide27.xml" Id="R8f806e598160477e" /><Relationship Type="http://schemas.openxmlformats.org/officeDocument/2006/relationships/slide" Target="/ppt/slides/slide28.xml" Id="Rfcd5b38aa2d64a2a" /><Relationship Type="http://schemas.openxmlformats.org/officeDocument/2006/relationships/slide" Target="/ppt/slides/slide29.xml" Id="Rbad5ad9188f342e2" /><Relationship Type="http://schemas.openxmlformats.org/officeDocument/2006/relationships/slide" Target="/ppt/slides/slide30.xml" Id="Rb43b8ceaa7514a66" /><Relationship Type="http://schemas.openxmlformats.org/officeDocument/2006/relationships/slide" Target="/ppt/slides/slide31.xml" Id="R3e0cb46602cc4eee" /><Relationship Type="http://schemas.openxmlformats.org/officeDocument/2006/relationships/slide" Target="/ppt/slides/slide32.xml" Id="R258d06376db041b9" /><Relationship Type="http://schemas.openxmlformats.org/officeDocument/2006/relationships/slide" Target="/ppt/slides/slide33.xml" Id="R4335c694a9484844" /><Relationship Type="http://schemas.openxmlformats.org/officeDocument/2006/relationships/slide" Target="/ppt/slides/slide34.xml" Id="R9cc8e7b5c6a34e30" /><Relationship Type="http://schemas.openxmlformats.org/officeDocument/2006/relationships/slide" Target="/ppt/slides/slide35.xml" Id="Rc6d5d8390aca4d07" /><Relationship Type="http://schemas.openxmlformats.org/officeDocument/2006/relationships/slide" Target="/ppt/slides/slide36.xml" Id="R819898fda8504429" /><Relationship Type="http://schemas.openxmlformats.org/officeDocument/2006/relationships/slide" Target="/ppt/slides/slide37.xml" Id="Rf7f9cdfaa87d4a86" /><Relationship Type="http://schemas.openxmlformats.org/officeDocument/2006/relationships/slide" Target="/ppt/slides/slide38.xml" Id="Rbd70a925a53b48b8" /><Relationship Type="http://schemas.openxmlformats.org/officeDocument/2006/relationships/slide" Target="/ppt/slides/slide39.xml" Id="Rc1e5c8c7bfb74ad0" /><Relationship Type="http://schemas.openxmlformats.org/officeDocument/2006/relationships/slide" Target="/ppt/slides/slide40.xml" Id="Rfd6b3ed7124c4b3f" /><Relationship Type="http://schemas.openxmlformats.org/officeDocument/2006/relationships/slide" Target="/ppt/slides/slide41.xml" Id="R16abf1807ade47b1" /><Relationship Type="http://schemas.openxmlformats.org/officeDocument/2006/relationships/slide" Target="/ppt/slides/slide42.xml" Id="R5ee4cef8eab346b8" /><Relationship Type="http://schemas.openxmlformats.org/officeDocument/2006/relationships/slide" Target="/ppt/slides/slide43.xml" Id="Re50bbe1d556a4c4b" /><Relationship Type="http://schemas.openxmlformats.org/officeDocument/2006/relationships/slide" Target="/ppt/slides/slide44.xml" Id="R5877648744cd4b58" /><Relationship Type="http://schemas.openxmlformats.org/officeDocument/2006/relationships/slide" Target="/ppt/slides/slide45.xml" Id="R65469834179d4bbc" /><Relationship Type="http://schemas.openxmlformats.org/officeDocument/2006/relationships/slide" Target="/ppt/slides/slide46.xml" Id="R21e1f0ac7b9d4f17" /><Relationship Type="http://schemas.openxmlformats.org/officeDocument/2006/relationships/slide" Target="/ppt/slides/slide47.xml" Id="Rd7633da353e842a5" /><Relationship Type="http://schemas.openxmlformats.org/officeDocument/2006/relationships/slide" Target="/ppt/slides/slide48.xml" Id="R266a9aee9cb145c7" /><Relationship Type="http://schemas.openxmlformats.org/officeDocument/2006/relationships/slide" Target="/ppt/slides/slide49.xml" Id="R7b73d8b0a8db424b" /><Relationship Type="http://schemas.openxmlformats.org/officeDocument/2006/relationships/slide" Target="/ppt/slides/slide50.xml" Id="Rbf93ff6640534739" /><Relationship Type="http://schemas.openxmlformats.org/officeDocument/2006/relationships/slide" Target="/ppt/slides/slide51.xml" Id="R132d73a887014a8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2d8c5963ba1438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432a4e9379b47c2" /><Relationship Type="http://schemas.openxmlformats.org/officeDocument/2006/relationships/notesMaster" Target="/ppt/notesMasters/notesMaster1.xml" Id="R1c6c7aa865c547e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825b6f557ae4aaf" /><Relationship Type="http://schemas.openxmlformats.org/officeDocument/2006/relationships/notesMaster" Target="/ppt/notesMasters/notesMaster1.xml" Id="R024dc52c5d3644c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57c97234d13406b" /><Relationship Type="http://schemas.openxmlformats.org/officeDocument/2006/relationships/notesMaster" Target="/ppt/notesMasters/notesMaster1.xml" Id="R5cffc5bbf774444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06a76f1edb6478c" /><Relationship Type="http://schemas.openxmlformats.org/officeDocument/2006/relationships/notesMaster" Target="/ppt/notesMasters/notesMaster1.xml" Id="R5ca8891a1de6432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2913c0f63f641dc" /><Relationship Type="http://schemas.openxmlformats.org/officeDocument/2006/relationships/notesMaster" Target="/ppt/notesMasters/notesMaster1.xml" Id="Rb46131a92065426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f02a969a0ab4ba1" /><Relationship Type="http://schemas.openxmlformats.org/officeDocument/2006/relationships/notesMaster" Target="/ppt/notesMasters/notesMaster1.xml" Id="R5a14421adda94cc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65a0488c8e54f18" /><Relationship Type="http://schemas.openxmlformats.org/officeDocument/2006/relationships/notesMaster" Target="/ppt/notesMasters/notesMaster1.xml" Id="Re178ce1129ee4c4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93144550d28410b" /><Relationship Type="http://schemas.openxmlformats.org/officeDocument/2006/relationships/notesMaster" Target="/ppt/notesMasters/notesMaster1.xml" Id="R5e09b6aa4b4c4b4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c9115bb501c4c9a" /><Relationship Type="http://schemas.openxmlformats.org/officeDocument/2006/relationships/notesMaster" Target="/ppt/notesMasters/notesMaster1.xml" Id="R4705cf8e236f46d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4c1476f50734e29" /><Relationship Type="http://schemas.openxmlformats.org/officeDocument/2006/relationships/notesMaster" Target="/ppt/notesMasters/notesMaster1.xml" Id="Ra45d993ac05a448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c1707504aad424e" /><Relationship Type="http://schemas.openxmlformats.org/officeDocument/2006/relationships/notesMaster" Target="/ppt/notesMasters/notesMaster1.xml" Id="R8f0c26f7ff4746f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312e749e52e4d3c" /><Relationship Type="http://schemas.openxmlformats.org/officeDocument/2006/relationships/notesMaster" Target="/ppt/notesMasters/notesMaster1.xml" Id="Ra45db0da3e3e473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22bc0cb65404b53" /><Relationship Type="http://schemas.openxmlformats.org/officeDocument/2006/relationships/notesMaster" Target="/ppt/notesMasters/notesMaster1.xml" Id="R510bbc3e0822483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5a9220ae55743e4" /><Relationship Type="http://schemas.openxmlformats.org/officeDocument/2006/relationships/notesMaster" Target="/ppt/notesMasters/notesMaster1.xml" Id="Rd6685634baec429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206f07755a6483f" /><Relationship Type="http://schemas.openxmlformats.org/officeDocument/2006/relationships/notesMaster" Target="/ppt/notesMasters/notesMaster1.xml" Id="R03ea17e4ebdd43e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012d55fb5224114" /><Relationship Type="http://schemas.openxmlformats.org/officeDocument/2006/relationships/notesMaster" Target="/ppt/notesMasters/notesMaster1.xml" Id="R14f634b62a0f4c5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fee74a6ce2e4f0c" /><Relationship Type="http://schemas.openxmlformats.org/officeDocument/2006/relationships/notesMaster" Target="/ppt/notesMasters/notesMaster1.xml" Id="R9e770fd3713f4c0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45e6bc066cf4466" /><Relationship Type="http://schemas.openxmlformats.org/officeDocument/2006/relationships/notesMaster" Target="/ppt/notesMasters/notesMaster1.xml" Id="R2e7ec050c500470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3a1ea216c5b4889" /><Relationship Type="http://schemas.openxmlformats.org/officeDocument/2006/relationships/notesMaster" Target="/ppt/notesMasters/notesMaster1.xml" Id="R9c002a1a3d714f2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f00254955de41e1" /><Relationship Type="http://schemas.openxmlformats.org/officeDocument/2006/relationships/notesMaster" Target="/ppt/notesMasters/notesMaster1.xml" Id="Rf7465088c3564c6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000253e38e1493c" /><Relationship Type="http://schemas.openxmlformats.org/officeDocument/2006/relationships/notesMaster" Target="/ppt/notesMasters/notesMaster1.xml" Id="R9d92800967534f9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1acac70f5de4ee0" /><Relationship Type="http://schemas.openxmlformats.org/officeDocument/2006/relationships/notesMaster" Target="/ppt/notesMasters/notesMaster1.xml" Id="Ra2786d364d68432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7b447379c8649b4" /><Relationship Type="http://schemas.openxmlformats.org/officeDocument/2006/relationships/notesMaster" Target="/ppt/notesMasters/notesMaster1.xml" Id="R21095d3f12aa473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4c4ec1d37e1440b" /><Relationship Type="http://schemas.openxmlformats.org/officeDocument/2006/relationships/notesMaster" Target="/ppt/notesMasters/notesMaster1.xml" Id="R56ddd5cdf6994a3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4cd238bdf2348dc" /><Relationship Type="http://schemas.openxmlformats.org/officeDocument/2006/relationships/notesMaster" Target="/ppt/notesMasters/notesMaster1.xml" Id="Re6a124cfecad47d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96983ba86c64e44" /><Relationship Type="http://schemas.openxmlformats.org/officeDocument/2006/relationships/notesMaster" Target="/ppt/notesMasters/notesMaster1.xml" Id="R4763a06375e9471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371f335d79e47be" /><Relationship Type="http://schemas.openxmlformats.org/officeDocument/2006/relationships/notesMaster" Target="/ppt/notesMasters/notesMaster1.xml" Id="R7a8540cda3e94c7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f6ce2d25cb5411a" /><Relationship Type="http://schemas.openxmlformats.org/officeDocument/2006/relationships/notesMaster" Target="/ppt/notesMasters/notesMaster1.xml" Id="R5f0fc8d0a75b4e5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ba58c55e59f44b4" /><Relationship Type="http://schemas.openxmlformats.org/officeDocument/2006/relationships/notesMaster" Target="/ppt/notesMasters/notesMaster1.xml" Id="R7254d8da80ae484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20bcc221c274b75" /><Relationship Type="http://schemas.openxmlformats.org/officeDocument/2006/relationships/notesMaster" Target="/ppt/notesMasters/notesMaster1.xml" Id="R22f6213013414f76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096441bc2bc4b7a" /><Relationship Type="http://schemas.openxmlformats.org/officeDocument/2006/relationships/notesMaster" Target="/ppt/notesMasters/notesMaster1.xml" Id="Rf7f47ae64daf454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11277898804e48a8" /><Relationship Type="http://schemas.openxmlformats.org/officeDocument/2006/relationships/notesMaster" Target="/ppt/notesMasters/notesMaster1.xml" Id="Re8fb990246c24f7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608d448c5184e50" /><Relationship Type="http://schemas.openxmlformats.org/officeDocument/2006/relationships/notesMaster" Target="/ppt/notesMasters/notesMaster1.xml" Id="R44b088c9fbf94e6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4ada9b2d0974315" /><Relationship Type="http://schemas.openxmlformats.org/officeDocument/2006/relationships/notesMaster" Target="/ppt/notesMasters/notesMaster1.xml" Id="R7f0e652ce0a54c68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dcc96da60b25497a" /><Relationship Type="http://schemas.openxmlformats.org/officeDocument/2006/relationships/notesMaster" Target="/ppt/notesMasters/notesMaster1.xml" Id="Rcee5bbec52e9478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06855d4acd05466d" /><Relationship Type="http://schemas.openxmlformats.org/officeDocument/2006/relationships/notesMaster" Target="/ppt/notesMasters/notesMaster1.xml" Id="R00f623f246a046b0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cf5d933efb94320" /><Relationship Type="http://schemas.openxmlformats.org/officeDocument/2006/relationships/notesMaster" Target="/ppt/notesMasters/notesMaster1.xml" Id="R38aa5b2bdd30412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574b656009f346b5" /><Relationship Type="http://schemas.openxmlformats.org/officeDocument/2006/relationships/notesMaster" Target="/ppt/notesMasters/notesMaster1.xml" Id="R0151a529ad3b47ed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d46cb8722de34cc0" /><Relationship Type="http://schemas.openxmlformats.org/officeDocument/2006/relationships/notesMaster" Target="/ppt/notesMasters/notesMaster1.xml" Id="R61ea5a66fc4a4778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65b6e6f400f41e0" /><Relationship Type="http://schemas.openxmlformats.org/officeDocument/2006/relationships/notesMaster" Target="/ppt/notesMasters/notesMaster1.xml" Id="Rce4af78b56b84075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517e920f6ded481c" /><Relationship Type="http://schemas.openxmlformats.org/officeDocument/2006/relationships/notesMaster" Target="/ppt/notesMasters/notesMaster1.xml" Id="R11139e17bc7446d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264506985fb34793" /><Relationship Type="http://schemas.openxmlformats.org/officeDocument/2006/relationships/notesMaster" Target="/ppt/notesMasters/notesMaster1.xml" Id="R63c7035ee1ae47d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b32bec836c14158" /><Relationship Type="http://schemas.openxmlformats.org/officeDocument/2006/relationships/notesMaster" Target="/ppt/notesMasters/notesMaster1.xml" Id="R698a934b35a9447b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87b41a8191034ce4" /><Relationship Type="http://schemas.openxmlformats.org/officeDocument/2006/relationships/notesMaster" Target="/ppt/notesMasters/notesMaster1.xml" Id="Rd28d615b543249b5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1fda8d3df144f64" /><Relationship Type="http://schemas.openxmlformats.org/officeDocument/2006/relationships/notesMaster" Target="/ppt/notesMasters/notesMaster1.xml" Id="R1b954b22bbc745b5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e930324f7904daf" /><Relationship Type="http://schemas.openxmlformats.org/officeDocument/2006/relationships/notesMaster" Target="/ppt/notesMasters/notesMaster1.xml" Id="Rd0dc740c34ee4431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05700bfbe7d64569" /><Relationship Type="http://schemas.openxmlformats.org/officeDocument/2006/relationships/notesMaster" Target="/ppt/notesMasters/notesMaster1.xml" Id="R13bf0a93045c4b0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78656ef543074578" /><Relationship Type="http://schemas.openxmlformats.org/officeDocument/2006/relationships/notesMaster" Target="/ppt/notesMasters/notesMaster1.xml" Id="R8c1ace467dc54a0b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95a35eebb55348a3" /><Relationship Type="http://schemas.openxmlformats.org/officeDocument/2006/relationships/notesMaster" Target="/ppt/notesMasters/notesMaster1.xml" Id="Rfe0cbf8d21b446ba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9a85918e10884c02" /><Relationship Type="http://schemas.openxmlformats.org/officeDocument/2006/relationships/notesMaster" Target="/ppt/notesMasters/notesMaster1.xml" Id="Rcbe7c96cba88439f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f96489b7e87946c8" /><Relationship Type="http://schemas.openxmlformats.org/officeDocument/2006/relationships/notesMaster" Target="/ppt/notesMasters/notesMaster1.xml" Id="Rcd96d68576ca442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40f7976f3984459" /><Relationship Type="http://schemas.openxmlformats.org/officeDocument/2006/relationships/image" Target="/ppt/media/image.png" Id="R6a5b4dc6bcb84579" /><Relationship Type="http://schemas.openxmlformats.org/officeDocument/2006/relationships/image" Target="/ppt/media/image2.png" Id="Rfdc31c32d36c42f8" /><Relationship Type="http://schemas.openxmlformats.org/officeDocument/2006/relationships/image" Target="/ppt/media/image.jpeg" Id="R028ea844be4547d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423cd5dbd264da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a5b4dc6bcb8457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dc31c32d36c42f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8ea844be4547d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0bf85a908be4392" /><Relationship Type="http://schemas.openxmlformats.org/officeDocument/2006/relationships/slideLayout" Target="/ppt/slideLayouts/slideLayout1.xml" Id="R625a69d4ee5040c3" /><Relationship Type="http://schemas.openxmlformats.org/officeDocument/2006/relationships/slideLayout" Target="/ppt/slideLayouts/slideLayout2.xml" Id="Rfdb777b7042d417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25a69d4ee5040c3"/>
    <p:sldLayoutId xmlns:r="http://schemas.openxmlformats.org/officeDocument/2006/relationships" id="2147483650" r:id="Rfdb777b7042d417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2088a967314790" /><Relationship Type="http://schemas.openxmlformats.org/officeDocument/2006/relationships/notesSlide" Target="/ppt/notesSlides/notesSlide1.xml" Id="R4cac88a6650a424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43749ff0c847eb" /><Relationship Type="http://schemas.openxmlformats.org/officeDocument/2006/relationships/notesSlide" Target="/ppt/notesSlides/notesSlide2.xml" Id="Rc2b867ef9878497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ee3a835c5843df" /><Relationship Type="http://schemas.openxmlformats.org/officeDocument/2006/relationships/notesSlide" Target="/ppt/notesSlides/notesSlide3.xml" Id="Rb0afc47172344fa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941e6b0a114190" /><Relationship Type="http://schemas.openxmlformats.org/officeDocument/2006/relationships/notesSlide" Target="/ppt/notesSlides/notesSlide4.xml" Id="R46e99adfc85542d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23e43b8c3e462d" /><Relationship Type="http://schemas.openxmlformats.org/officeDocument/2006/relationships/notesSlide" Target="/ppt/notesSlides/notesSlide5.xml" Id="Reb26057273b148f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85428181d74389" /><Relationship Type="http://schemas.openxmlformats.org/officeDocument/2006/relationships/notesSlide" Target="/ppt/notesSlides/notesSlide6.xml" Id="R0d4a6161e0bf4b6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0212c9d3b24ece" /><Relationship Type="http://schemas.openxmlformats.org/officeDocument/2006/relationships/notesSlide" Target="/ppt/notesSlides/notesSlide7.xml" Id="R5c35b95aafd24ec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06cc559ca443d9" /><Relationship Type="http://schemas.openxmlformats.org/officeDocument/2006/relationships/notesSlide" Target="/ppt/notesSlides/notesSlide8.xml" Id="Rb0956c5706f141e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27b37a0a2a4736" /><Relationship Type="http://schemas.openxmlformats.org/officeDocument/2006/relationships/notesSlide" Target="/ppt/notesSlides/notesSlide9.xml" Id="R5097447916ee482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0a8a3b77844691" /><Relationship Type="http://schemas.openxmlformats.org/officeDocument/2006/relationships/notesSlide" Target="/ppt/notesSlides/notesSlide10.xml" Id="Rb035d66f2c8c4c6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8b9aa4773b4437" /><Relationship Type="http://schemas.openxmlformats.org/officeDocument/2006/relationships/notesSlide" Target="/ppt/notesSlides/notesSlide11.xml" Id="Rfc8bee8abb4b4b7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d3973bb6184f7e" /><Relationship Type="http://schemas.openxmlformats.org/officeDocument/2006/relationships/notesSlide" Target="/ppt/notesSlides/notesSlide12.xml" Id="Rfbb1bf422a4e48d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1178ce84b24b34" /><Relationship Type="http://schemas.openxmlformats.org/officeDocument/2006/relationships/notesSlide" Target="/ppt/notesSlides/notesSlide13.xml" Id="R2f6cc25f0248458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fddb458be34ca3" /><Relationship Type="http://schemas.openxmlformats.org/officeDocument/2006/relationships/notesSlide" Target="/ppt/notesSlides/notesSlide14.xml" Id="R186656d6c262418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06fc2b28f14216" /><Relationship Type="http://schemas.openxmlformats.org/officeDocument/2006/relationships/notesSlide" Target="/ppt/notesSlides/notesSlide15.xml" Id="R3e80d1643a73469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00baee7c794f10" /><Relationship Type="http://schemas.openxmlformats.org/officeDocument/2006/relationships/notesSlide" Target="/ppt/notesSlides/notesSlide16.xml" Id="Rb3c724fba15c42c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94d084a56c41c7" /><Relationship Type="http://schemas.openxmlformats.org/officeDocument/2006/relationships/notesSlide" Target="/ppt/notesSlides/notesSlide17.xml" Id="R991e5d3411e8442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1ab3971f514da7" /><Relationship Type="http://schemas.openxmlformats.org/officeDocument/2006/relationships/notesSlide" Target="/ppt/notesSlides/notesSlide18.xml" Id="R62bbba586932449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21ba739bd940c8" /><Relationship Type="http://schemas.openxmlformats.org/officeDocument/2006/relationships/notesSlide" Target="/ppt/notesSlides/notesSlide19.xml" Id="R0268a299300444b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ba35f3ac444a4a" /><Relationship Type="http://schemas.openxmlformats.org/officeDocument/2006/relationships/notesSlide" Target="/ppt/notesSlides/notesSlide20.xml" Id="Rc1d065e0b26f493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ef358108cf4c22" /><Relationship Type="http://schemas.openxmlformats.org/officeDocument/2006/relationships/notesSlide" Target="/ppt/notesSlides/notesSlide21.xml" Id="Rc689eaaa3df4428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db899acd84c50" /><Relationship Type="http://schemas.openxmlformats.org/officeDocument/2006/relationships/notesSlide" Target="/ppt/notesSlides/notesSlide22.xml" Id="R5d0d2849c9644d7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f97b80a6ec4b1a" /><Relationship Type="http://schemas.openxmlformats.org/officeDocument/2006/relationships/notesSlide" Target="/ppt/notesSlides/notesSlide23.xml" Id="R62944a767ec04ec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e91661b8c5480c" /><Relationship Type="http://schemas.openxmlformats.org/officeDocument/2006/relationships/notesSlide" Target="/ppt/notesSlides/notesSlide24.xml" Id="R024b918cd2d9470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5f6024450b4821" /><Relationship Type="http://schemas.openxmlformats.org/officeDocument/2006/relationships/notesSlide" Target="/ppt/notesSlides/notesSlide25.xml" Id="R8e55b0122d1f4c6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e01c5fd7e14521" /><Relationship Type="http://schemas.openxmlformats.org/officeDocument/2006/relationships/notesSlide" Target="/ppt/notesSlides/notesSlide26.xml" Id="R1e29aed0b9be4ff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073bf7b39e4512" /><Relationship Type="http://schemas.openxmlformats.org/officeDocument/2006/relationships/notesSlide" Target="/ppt/notesSlides/notesSlide27.xml" Id="R74fbc14e5811469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6e6ae6f8fe4763" /><Relationship Type="http://schemas.openxmlformats.org/officeDocument/2006/relationships/notesSlide" Target="/ppt/notesSlides/notesSlide28.xml" Id="Rcc8fbf9ef8744f7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0a3352cae14aa1" /><Relationship Type="http://schemas.openxmlformats.org/officeDocument/2006/relationships/notesSlide" Target="/ppt/notesSlides/notesSlide29.xml" Id="R0a6bb96c451444d4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b6169866044fd2" /><Relationship Type="http://schemas.openxmlformats.org/officeDocument/2006/relationships/notesSlide" Target="/ppt/notesSlides/notesSlide30.xml" Id="R9bb8352ce9f749a9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02eea473644070" /><Relationship Type="http://schemas.openxmlformats.org/officeDocument/2006/relationships/notesSlide" Target="/ppt/notesSlides/notesSlide31.xml" Id="R62e82a85686b402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abcc78e430497f" /><Relationship Type="http://schemas.openxmlformats.org/officeDocument/2006/relationships/notesSlide" Target="/ppt/notesSlides/notesSlide32.xml" Id="Rd8752c04e8324177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14cfd747044f6c" /><Relationship Type="http://schemas.openxmlformats.org/officeDocument/2006/relationships/notesSlide" Target="/ppt/notesSlides/notesSlide33.xml" Id="Re1192bfdb1ab4ff5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455ad0b9e47b7" /><Relationship Type="http://schemas.openxmlformats.org/officeDocument/2006/relationships/notesSlide" Target="/ppt/notesSlides/notesSlide34.xml" Id="R4a5be3dfafef4523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69887563a04f8e" /><Relationship Type="http://schemas.openxmlformats.org/officeDocument/2006/relationships/notesSlide" Target="/ppt/notesSlides/notesSlide35.xml" Id="R15c4af7bb0a34b5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615ae796464a98" /><Relationship Type="http://schemas.openxmlformats.org/officeDocument/2006/relationships/notesSlide" Target="/ppt/notesSlides/notesSlide36.xml" Id="Rb57975a289894095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53f7f7afcc4d60" /><Relationship Type="http://schemas.openxmlformats.org/officeDocument/2006/relationships/notesSlide" Target="/ppt/notesSlides/notesSlide37.xml" Id="R0e0a538fa4ab4a0d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5792736af941cb" /><Relationship Type="http://schemas.openxmlformats.org/officeDocument/2006/relationships/notesSlide" Target="/ppt/notesSlides/notesSlide38.xml" Id="Rea5bfed83b894f4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3409eaaa6c4154" /><Relationship Type="http://schemas.openxmlformats.org/officeDocument/2006/relationships/notesSlide" Target="/ppt/notesSlides/notesSlide39.xml" Id="Rcb15cd481f094c9e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d4b5e845654afc" /><Relationship Type="http://schemas.openxmlformats.org/officeDocument/2006/relationships/notesSlide" Target="/ppt/notesSlides/notesSlide40.xml" Id="R0a5c4865e1ca4ba6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0f4c41591c4713" /><Relationship Type="http://schemas.openxmlformats.org/officeDocument/2006/relationships/notesSlide" Target="/ppt/notesSlides/notesSlide41.xml" Id="R7a5df4e1427244d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f868fadf2f4c65" /><Relationship Type="http://schemas.openxmlformats.org/officeDocument/2006/relationships/notesSlide" Target="/ppt/notesSlides/notesSlide42.xml" Id="R3fc00852715042f5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4a4db76c3c40a8" /><Relationship Type="http://schemas.openxmlformats.org/officeDocument/2006/relationships/notesSlide" Target="/ppt/notesSlides/notesSlide43.xml" Id="R92f0814f6de74a3c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cb817059444e14" /><Relationship Type="http://schemas.openxmlformats.org/officeDocument/2006/relationships/notesSlide" Target="/ppt/notesSlides/notesSlide44.xml" Id="Rd291778f655b4d47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86b1551c2f4459" /><Relationship Type="http://schemas.openxmlformats.org/officeDocument/2006/relationships/notesSlide" Target="/ppt/notesSlides/notesSlide45.xml" Id="R99bef8de8b5545e5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ff08086208489c" /><Relationship Type="http://schemas.openxmlformats.org/officeDocument/2006/relationships/notesSlide" Target="/ppt/notesSlides/notesSlide46.xml" Id="Re504f9496a204af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461d589a0d4bcc" /><Relationship Type="http://schemas.openxmlformats.org/officeDocument/2006/relationships/notesSlide" Target="/ppt/notesSlides/notesSlide47.xml" Id="R9d45b0cb71fc4647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018b1364a14975" /><Relationship Type="http://schemas.openxmlformats.org/officeDocument/2006/relationships/notesSlide" Target="/ppt/notesSlides/notesSlide48.xml" Id="R367b49140b45485e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3d57f3df4b495b" /><Relationship Type="http://schemas.openxmlformats.org/officeDocument/2006/relationships/notesSlide" Target="/ppt/notesSlides/notesSlide49.xml" Id="R3021e81917ae40a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afafb426204a9a" /><Relationship Type="http://schemas.openxmlformats.org/officeDocument/2006/relationships/notesSlide" Target="/ppt/notesSlides/notesSlide50.xml" Id="Rf09d580278ea4c76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c5f03f52ec4105" /><Relationship Type="http://schemas.openxmlformats.org/officeDocument/2006/relationships/notesSlide" Target="/ppt/notesSlides/notesSlide51.xml" Id="Rc34f5c83f13347d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  |  John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逾越節前六日，耶穌來到伯大尼，就是他叫拉撒路從死裏復活之處。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Jesus six days before the passover came to Bethany, where Lazarus was which had been dead, whom he raised from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  |  John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有人在那裏給耶穌預備筵席；馬大伺候，拉撒路也在那同耶穌坐席的人中。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they made him a supper; and Martha served: but Lazarus was one of them that sat at the table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  |  John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馬利亞就拿着一斤極貴的真哪噠香膏，抹耶穌的腳，又用自己頭髮去擦，屋裏就滿了膏的香氣。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took Mary a pound of ointment of spikenard, very costly, and anointed the feet of Jesus, and wiped his feet with her hair: and the house was filled with the odour of the ointment.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  |  John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有一個門徒，就是那將要賣耶穌的加略人猶大，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saith one of his disciples, Judas Iscariot, Simon’s son, which should betray 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12:5  |  John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說：「這香膏為甚麼不賣三十兩銀子賙濟窮人呢？」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was not this ointment sold for three hundred pence, and given to the poor?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12:6  |  John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他說這話，並不是掛念窮人，乃因他是個賊，又帶着錢囊，常取其中所存的。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he said, not that he cared for the poor; but because he was a thief, and had the bag, and bare what was put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12:7  |  John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耶穌說：「由她吧！她是為我安葬之日存留的。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Jesus, Let her alone: against the day of my burying hath she kept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12:8  |  John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因為常有窮人和你們同在，只是你們不常有我。」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poor always ye have with you; but me ye have not always.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12:9  |  John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有許多猶太人知道耶穌在那裏，就來了，不但是為耶穌的緣故，也是要看他從死裏所復活的拉撒路。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Much people of the Jews therefore knew that he was there: and they came not for Jesus’ sake only, but that they might see Lazarus also, whom he had raised from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12:10  |  John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但祭司長商議連拉撒路也要殺了；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chief priests consulted that they might put Lazarus also to death;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12:11  |  John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因有好些猶太人為拉撒路的緣故，回去信了耶穌。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that by reason of him many of the Jews went away, and believed on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12:12  |  John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第二天，有許多上來過節的人聽見耶穌將到耶路撒冷，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 the next day much people that were come to the feast, when they heard that Jesus was coming to Jerusalem,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12:13  |  John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就拿着棕樹枝出去迎接他，喊着說： 和散那！ 奉主名來的以色列王是應當稱頌的！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Took branches of palm trees, and went forth to meet him, and cried, Hosanna: Blessed is the King of Israel that cometh in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12:14  |  John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耶穌得了一個驢駒，就騎上，如[經]上所記的說：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Jesus, when he had found a young ass, sat thereon; as it is written,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12:15  |  John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錫安的民哪，不要懼怕！ 你的王騎着驢駒來了。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not, daughter of Sion: behold, thy King cometh, sitting on an ass’s colt.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12:16  |  John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這些事門徒起先不明白，等到耶穌得了榮耀以後才想起這話是指着他寫的，並且眾人果然向他這樣行了。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understood not his disciples at the first: but when Jesus was glorified, then remembered they that these things were written of him, and that they had done these things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12:17  |  John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當耶穌呼喚拉撒路，叫他從死復活出墳墓的時候，同耶穌在那裏的眾人就作見證。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people therefore that was with him when he called Lazarus out of his grave, and raised him from the dead, bare record.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12:18  |  John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眾人因聽見耶穌行了這神蹟，就去迎接他。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the people also met him, for that they heard that he had done this miracle.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12:19  |  John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法利賽人彼此說：「看哪，你們是徒勞無益，世人都隨從他去了。」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Pharisees therefore said among themselves, Perceive ye how ye prevail nothing? behold, the world is gone after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12:20  |  John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那時，上來過節禮拜的人中，有幾個希臘人。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were certain Greeks among them that came up to worship at the feast: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12:21  |  John 12:21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他們來見加利利、伯賽大的腓力，求他說：「先生，我們願意見耶穌。」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same came therefore to Philip, which was of Bethsaida of Galilee, and desired him, saying, Sir, we would see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12:22  |  John 12:22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腓力去告訴安得烈，安得烈同腓力去告訴耶穌。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Philip cometh and telleth Andrew: and again Andrew and Philip tell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12:23  |  John 12:23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耶穌說：「人子得榮耀的時候到了。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answered them, saying, The hour is come, that the Son of man should be glorified.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12:24  |  John 12:24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我實實在在地告訴你們，一粒麥子不落在地裏死了，仍舊是一粒，若是死了，就結出許多子粒來。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Except a corn of wheat fall into the ground and die, it abideth alone: but if it die, it bringeth forth much fruit.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12:25  |  John 12:25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愛惜自己生命的，就失喪生命；在這世上恨惡自己生命的，就要保守生命到永生。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loveth his life shall lose it; and he that hateth his life in this world shall keep it unto life eternal.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12:26  |  John 12:26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若有人服事我，就當跟從我；我在哪裏，服事我的人也要在那裏；若有人服事我，我父必尊重他。」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 serve me, let him follow me; and where I am, there shall also my servant be: if any man serve me, him will my Father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12:27  |  John 12:27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「我現在心裏憂愁，我說甚麼才好呢？父啊，救我脫離這時候；但我原是為這時候來的。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is my soul troubled; and what shall I say? Father, save me from this hour: but for this cause came I unto this hour.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12:28  |  John 12:28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父啊，願你榮耀你的名！」當時就有聲音從天上來，說：「我已經榮耀了我的名，還要再榮耀。」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Father, glorify thy name. Then came there a voice from heaven, saying, I have both glorified it, and will glorify it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12:29  |  John 12:29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站在旁邊的眾人聽見，就說：「打雷了。」還有人說：「有天使對他說話。」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people therefore, that stood by, and heard it, said that it thundered: others said, An angel spake 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12:30  |  John 12:30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耶穌說：「這聲音不是為我，是為你們來的。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said, This voice came not because of me, but for your sakes.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12:31  |  John 12:31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現在這世界受審判，這世界的王要被趕出去。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is the judgment of this world: now shall the prince of this world be cast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12:32  |  John 12:32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我若從地上被舉起來，就要吸引萬人來歸我。」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I, if I be lifted up from the earth, will draw all men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12:33  |  John 12:33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耶穌這話原是指着自己將要怎樣死說的。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he said, signifying what death he should die.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12:34  |  John 12:34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眾人回答說：「我們聽見律法上有話說，基督是永存的，你怎麼說『人子必須被舉起來』呢？這人子是誰呢？」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people answered him, We have heard out of the law that Christ abideth for ever: and how sayest thou, The Son of man must be lifted up? who is this Son of man?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12:35  |  John 12:35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耶穌對他們說：「光在你們中間還有不多的時候，應當趁着有光行走，免得黑暗臨到你們；那在黑暗裏行走的，不知道往何處去。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Jesus said unto them, Yet a little while is the light with you. Walk while ye have the light, lest darkness come upon you: for he that walketh in darkness knoweth not whither he goeth.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12:36  |  John 12:36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你們應當趁着有光，信從這光，使你們成為光明之子。」 耶穌說了這話，就離開他們隱藏了。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ye have light, believe in the light, that ye may be the children of light. These things spake Jesus, and departed, and did hide himself from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12:37  |  John 12:37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他雖然在他們面前行了許多神蹟，他們還是不信他。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though he had done so many miracles before them, yet they believed not on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12:38  |  John 12:38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這是要應驗先知以賽亞的話，說： 主啊，我們所傳的有誰信呢？ 主的膀臂向誰顯露呢？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saying of Esaias the prophet might be fulfilled, which he spake, Lord, who hath believed our report? and to whom hath the arm of the Lord been revealed?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12:39  |  John 12:39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他們所以不能信，因為以賽亞又說：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they could not believe, because that Esaias said again,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12:40  |  John 12:40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主叫他們瞎了眼， 硬了心， 免得他們眼睛看見， 心裏明白，回轉過來， 我就醫治他們。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blinded their eyes, and hardened their heart; that they should not see with their eyes, nor understand with their heart, and be converted, and I should heal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12:41  |  John 12:41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以賽亞因為看見他的榮耀，就指着他說這話。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said Esaias, when he saw his glory, and spake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12:42  |  John 12:42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雖然如此，官長中卻有好些信他的，只因法利賽人的緣故，就不承認，恐怕被趕出會堂。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among the chief rulers also many believed on him; but because of the Pharisees they did not confess him, lest they should be put out of the synagogue: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12:43  |  John 12:43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這是因他們愛人的榮耀過於愛神的榮耀。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loved the praise of men more than the praise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12:44  |  John 12:44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耶穌大聲說：「信我的，不是信我，乃是信那差我來的。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cried and said, He that believeth on me, believeth not on me, but on him that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12:45  |  John 12:45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人看見我，就是看見那差我來的。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seeth me seeth him that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12:46  |  John 12:46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我到世上來，乃是光，叫凡信我的，不住在黑暗裏。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come a light into the world, that whosoever believeth on me should not abide in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12:47  |  John 12:47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若有人聽見我的話不遵守，我不審判他。我來本不是要審判世界，乃是要拯救世界。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any man hear my words, and believe not, I judge him not: for I came not to judge the world, but to save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12:48  |  John 12:48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棄絕我、不領受我話的人，有審判他的－就是我所講的道在末日要審判他。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rejecteth me, and receiveth not my words, hath one that judgeth him: the word that I have spoken, the same shall judge him in the last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12:49  |  John 12:49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因為我沒有憑着自己講，惟有差我來的父已經給我命令，叫我說甚麼，講甚麼。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not spoken of myself; but the Father which sent me, he gave me a commandment, what I should say, and what I should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12:50  |  John 12:50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我也知道他的命令就是永生。故此，我所講的話正是照着父對我所說的。」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know that his commandment is life everlasting: whatsoever I speak therefore, even as the Father said unto me, so I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2026-08-26T14:33:47.0080000Z</dcterms:created>
  <dcterms:modified xsi:type="dcterms:W3CDTF">2026-08-26T14:33:47.0080000Z</dcterms:modified>
</coreProperties>
</file>