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cfeeedb939b433f" /><Relationship Type="http://schemas.openxmlformats.org/officeDocument/2006/relationships/extended-properties" Target="/docProps/app.xml" Id="R9d87b5a447984cac" /><Relationship Type="http://schemas.openxmlformats.org/officeDocument/2006/relationships/officeDocument" Target="/ppt/presentation.xml" Id="R821c6db7ec414579" /></Relationships>
</file>

<file path=ppt/presentation.xml><?xml version="1.0" encoding="utf-8"?>
<p:presentation xmlns:p="http://schemas.openxmlformats.org/presentationml/2006/main">
  <p:sldMasterIdLst>
    <p:sldMasterId xmlns:r="http://schemas.openxmlformats.org/officeDocument/2006/relationships" id="2147483648" r:id="R000eb6344e6c4730"/>
  </p:sldMasterIdLst>
  <p:notesMasterIdLst>
    <p:notesMasterId xmlns:r="http://schemas.openxmlformats.org/officeDocument/2006/relationships" r:id="R0419224742644c18"/>
  </p:notesMasterIdLst>
  <p:sldIdLst>
    <p:sldId xmlns:r="http://schemas.openxmlformats.org/officeDocument/2006/relationships" id="256" r:id="Rbf3ac962bad643ee"/>
    <p:sldId xmlns:r="http://schemas.openxmlformats.org/officeDocument/2006/relationships" id="257" r:id="R31b93bf4e47f4f5c"/>
    <p:sldId xmlns:r="http://schemas.openxmlformats.org/officeDocument/2006/relationships" id="258" r:id="R731219173bad475e"/>
    <p:sldId xmlns:r="http://schemas.openxmlformats.org/officeDocument/2006/relationships" id="259" r:id="R880c72a9659b410e"/>
    <p:sldId xmlns:r="http://schemas.openxmlformats.org/officeDocument/2006/relationships" id="260" r:id="R8a8220819b7b4ff3"/>
    <p:sldId xmlns:r="http://schemas.openxmlformats.org/officeDocument/2006/relationships" id="261" r:id="R5acd75f47d9f426e"/>
    <p:sldId xmlns:r="http://schemas.openxmlformats.org/officeDocument/2006/relationships" id="262" r:id="Rac3186f8fd3c4238"/>
    <p:sldId xmlns:r="http://schemas.openxmlformats.org/officeDocument/2006/relationships" id="263" r:id="R912969da644e45b0"/>
    <p:sldId xmlns:r="http://schemas.openxmlformats.org/officeDocument/2006/relationships" id="264" r:id="Rbf31f7e8be5b4631"/>
    <p:sldId xmlns:r="http://schemas.openxmlformats.org/officeDocument/2006/relationships" id="265" r:id="Rc50fb65c46864ef9"/>
    <p:sldId xmlns:r="http://schemas.openxmlformats.org/officeDocument/2006/relationships" id="266" r:id="Rfbb1da2a297e4249"/>
    <p:sldId xmlns:r="http://schemas.openxmlformats.org/officeDocument/2006/relationships" id="267" r:id="R4efff02b4a7d418a"/>
    <p:sldId xmlns:r="http://schemas.openxmlformats.org/officeDocument/2006/relationships" id="268" r:id="R3330ee7ad9a14284"/>
    <p:sldId xmlns:r="http://schemas.openxmlformats.org/officeDocument/2006/relationships" id="269" r:id="Rd9a1f3d135b6426e"/>
    <p:sldId xmlns:r="http://schemas.openxmlformats.org/officeDocument/2006/relationships" id="270" r:id="R0cc9bf4267724453"/>
    <p:sldId xmlns:r="http://schemas.openxmlformats.org/officeDocument/2006/relationships" id="271" r:id="Rbe0c94bf64b54d4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114dfe00b2d4915" /><Relationship Type="http://schemas.openxmlformats.org/officeDocument/2006/relationships/slideMaster" Target="/ppt/slideMasters/slideMaster1.xml" Id="R000eb6344e6c4730" /><Relationship Type="http://schemas.openxmlformats.org/officeDocument/2006/relationships/notesMaster" Target="/ppt/notesMasters/notesMaster1.xml" Id="R0419224742644c18" /><Relationship Type="http://schemas.openxmlformats.org/officeDocument/2006/relationships/presProps" Target="/ppt/presProps.xml" Id="R2d84a583ad2a4f78" /><Relationship Type="http://schemas.openxmlformats.org/officeDocument/2006/relationships/tableStyles" Target="/ppt/tableStyles.xml" Id="Rbf390b8ac1b04e7d" /><Relationship Type="http://schemas.openxmlformats.org/officeDocument/2006/relationships/slide" Target="/ppt/slides/slide1.xml" Id="Rbf3ac962bad643ee" /><Relationship Type="http://schemas.openxmlformats.org/officeDocument/2006/relationships/slide" Target="/ppt/slides/slide2.xml" Id="R31b93bf4e47f4f5c" /><Relationship Type="http://schemas.openxmlformats.org/officeDocument/2006/relationships/slide" Target="/ppt/slides/slide3.xml" Id="R731219173bad475e" /><Relationship Type="http://schemas.openxmlformats.org/officeDocument/2006/relationships/slide" Target="/ppt/slides/slide4.xml" Id="R880c72a9659b410e" /><Relationship Type="http://schemas.openxmlformats.org/officeDocument/2006/relationships/slide" Target="/ppt/slides/slide5.xml" Id="R8a8220819b7b4ff3" /><Relationship Type="http://schemas.openxmlformats.org/officeDocument/2006/relationships/slide" Target="/ppt/slides/slide6.xml" Id="R5acd75f47d9f426e" /><Relationship Type="http://schemas.openxmlformats.org/officeDocument/2006/relationships/slide" Target="/ppt/slides/slide7.xml" Id="Rac3186f8fd3c4238" /><Relationship Type="http://schemas.openxmlformats.org/officeDocument/2006/relationships/slide" Target="/ppt/slides/slide8.xml" Id="R912969da644e45b0" /><Relationship Type="http://schemas.openxmlformats.org/officeDocument/2006/relationships/slide" Target="/ppt/slides/slide9.xml" Id="Rbf31f7e8be5b4631" /><Relationship Type="http://schemas.openxmlformats.org/officeDocument/2006/relationships/slide" Target="/ppt/slides/slide10.xml" Id="Rc50fb65c46864ef9" /><Relationship Type="http://schemas.openxmlformats.org/officeDocument/2006/relationships/slide" Target="/ppt/slides/slide11.xml" Id="Rfbb1da2a297e4249" /><Relationship Type="http://schemas.openxmlformats.org/officeDocument/2006/relationships/slide" Target="/ppt/slides/slide12.xml" Id="R4efff02b4a7d418a" /><Relationship Type="http://schemas.openxmlformats.org/officeDocument/2006/relationships/slide" Target="/ppt/slides/slide13.xml" Id="R3330ee7ad9a14284" /><Relationship Type="http://schemas.openxmlformats.org/officeDocument/2006/relationships/slide" Target="/ppt/slides/slide14.xml" Id="Rd9a1f3d135b6426e" /><Relationship Type="http://schemas.openxmlformats.org/officeDocument/2006/relationships/slide" Target="/ppt/slides/slide15.xml" Id="R0cc9bf4267724453" /><Relationship Type="http://schemas.openxmlformats.org/officeDocument/2006/relationships/slide" Target="/ppt/slides/slide16.xml" Id="Rbe0c94bf64b54d4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e7000178e3544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408857f42ba4c29" /><Relationship Type="http://schemas.openxmlformats.org/officeDocument/2006/relationships/notesMaster" Target="/ppt/notesMasters/notesMaster1.xml" Id="R3d904ac4ae894729" /></Relationships>
</file>

<file path=ppt/notesSlides/_rels/notesSlide2.xml.rels>&#65279;<?xml version="1.0" encoding="utf-8"?><Relationships xmlns="http://schemas.openxmlformats.org/package/2006/relationships"><Relationship Type="http://schemas.openxmlformats.org/officeDocument/2006/relationships/slide" Target="/ppt/slides/slide2.xml" Id="R853803db973046bd" /><Relationship Type="http://schemas.openxmlformats.org/officeDocument/2006/relationships/notesMaster" Target="/ppt/notesMasters/notesMaster1.xml" Id="R896b644cb67a4ba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b7a3d6b99134a2d" /><Relationship Type="http://schemas.openxmlformats.org/officeDocument/2006/relationships/notesMaster" Target="/ppt/notesMasters/notesMaster1.xml" Id="R743a1c5289a34f0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b709e27ba534c35" /><Relationship Type="http://schemas.openxmlformats.org/officeDocument/2006/relationships/notesMaster" Target="/ppt/notesMasters/notesMaster1.xml" Id="Rbad3d38f165a4e90" /></Relationships>
</file>

<file path=ppt/notesSlides/_rels/notesSlide5.xml.rels>&#65279;<?xml version="1.0" encoding="utf-8"?><Relationships xmlns="http://schemas.openxmlformats.org/package/2006/relationships"><Relationship Type="http://schemas.openxmlformats.org/officeDocument/2006/relationships/slide" Target="/ppt/slides/slide5.xml" Id="Rcb6466cbcce346a4" /><Relationship Type="http://schemas.openxmlformats.org/officeDocument/2006/relationships/notesMaster" Target="/ppt/notesMasters/notesMaster1.xml" Id="Rbddb7f997f364134"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3a86692a7e4003" /><Relationship Type="http://schemas.openxmlformats.org/officeDocument/2006/relationships/notesMaster" Target="/ppt/notesMasters/notesMaster1.xml" Id="Rbe5a05ad0f0d410f" /></Relationships>
</file>

<file path=ppt/notesSlides/_rels/notesSlide7.xml.rels>&#65279;<?xml version="1.0" encoding="utf-8"?><Relationships xmlns="http://schemas.openxmlformats.org/package/2006/relationships"><Relationship Type="http://schemas.openxmlformats.org/officeDocument/2006/relationships/slide" Target="/ppt/slides/slide7.xml" Id="R64edfd57e0384151" /><Relationship Type="http://schemas.openxmlformats.org/officeDocument/2006/relationships/notesMaster" Target="/ppt/notesMasters/notesMaster1.xml" Id="R1ee5c3fb36524428" /></Relationships>
</file>

<file path=ppt/notesSlides/_rels/notesSlide8.xml.rels>&#65279;<?xml version="1.0" encoding="utf-8"?><Relationships xmlns="http://schemas.openxmlformats.org/package/2006/relationships"><Relationship Type="http://schemas.openxmlformats.org/officeDocument/2006/relationships/slide" Target="/ppt/slides/slide8.xml" Id="R9f11d1487c3343b6" /><Relationship Type="http://schemas.openxmlformats.org/officeDocument/2006/relationships/notesMaster" Target="/ppt/notesMasters/notesMaster1.xml" Id="R25e389f605be49b1" /></Relationships>
</file>

<file path=ppt/notesSlides/_rels/notesSlide9.xml.rels>&#65279;<?xml version="1.0" encoding="utf-8"?><Relationships xmlns="http://schemas.openxmlformats.org/package/2006/relationships"><Relationship Type="http://schemas.openxmlformats.org/officeDocument/2006/relationships/slide" Target="/ppt/slides/slide9.xml" Id="R9c98231388744e7c" /><Relationship Type="http://schemas.openxmlformats.org/officeDocument/2006/relationships/notesMaster" Target="/ppt/notesMasters/notesMaster1.xml" Id="R1bf6f77b269341e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46d956b7a8d4e55" /><Relationship Type="http://schemas.openxmlformats.org/officeDocument/2006/relationships/notesMaster" Target="/ppt/notesMasters/notesMaster1.xml" Id="Red350623a61d4be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15e79f239d946a7" /><Relationship Type="http://schemas.openxmlformats.org/officeDocument/2006/relationships/notesMaster" Target="/ppt/notesMasters/notesMaster1.xml" Id="Re4adb39156bc49f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56c3967baf4425f" /><Relationship Type="http://schemas.openxmlformats.org/officeDocument/2006/relationships/notesMaster" Target="/ppt/notesMasters/notesMaster1.xml" Id="Rd4ef9b7c03a14d7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180938fe8d74252" /><Relationship Type="http://schemas.openxmlformats.org/officeDocument/2006/relationships/notesMaster" Target="/ppt/notesMasters/notesMaster1.xml" Id="Recb8b25dac134df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c27c5ed48d24cd4" /><Relationship Type="http://schemas.openxmlformats.org/officeDocument/2006/relationships/notesMaster" Target="/ppt/notesMasters/notesMaster1.xml" Id="Rfa02ab980ab448e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440806ee83c469c" /><Relationship Type="http://schemas.openxmlformats.org/officeDocument/2006/relationships/notesMaster" Target="/ppt/notesMasters/notesMaster1.xml" Id="Rebc65fdbe85d4e8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297b4e0694a4b3b" /><Relationship Type="http://schemas.openxmlformats.org/officeDocument/2006/relationships/notesMaster" Target="/ppt/notesMasters/notesMaster1.xml" Id="R0342861e1a31453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3ca2542a2334ee6" /><Relationship Type="http://schemas.openxmlformats.org/officeDocument/2006/relationships/image" Target="/ppt/media/image.png" Id="R6aa1b9b514a94d9c" /><Relationship Type="http://schemas.openxmlformats.org/officeDocument/2006/relationships/image" Target="/ppt/media/image2.png" Id="Rfb545804754d421a" /><Relationship Type="http://schemas.openxmlformats.org/officeDocument/2006/relationships/image" Target="/ppt/media/image.jpeg" Id="R5461e173334d468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4315ec544c421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aa1b9b514a94d9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b545804754d421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461e173334d468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a0adbeeb62042fa" /><Relationship Type="http://schemas.openxmlformats.org/officeDocument/2006/relationships/slideLayout" Target="/ppt/slideLayouts/slideLayout1.xml" Id="Rd18c76c4222e4525" /><Relationship Type="http://schemas.openxmlformats.org/officeDocument/2006/relationships/slideLayout" Target="/ppt/slideLayouts/slideLayout2.xml" Id="R1b1c7c9e06c04e1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18c76c4222e4525"/>
    <p:sldLayoutId xmlns:r="http://schemas.openxmlformats.org/officeDocument/2006/relationships" id="2147483650" r:id="R1b1c7c9e06c04e1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a845af6e94c4f67" /><Relationship Type="http://schemas.openxmlformats.org/officeDocument/2006/relationships/notesSlide" Target="/ppt/notesSlides/notesSlide1.xml" Id="Rb7e6214ebd7e44f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456ceedd97446cb" /><Relationship Type="http://schemas.openxmlformats.org/officeDocument/2006/relationships/notesSlide" Target="/ppt/notesSlides/notesSlide2.xml" Id="R83cf36ab58cb4a1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5312eb083d84440" /><Relationship Type="http://schemas.openxmlformats.org/officeDocument/2006/relationships/notesSlide" Target="/ppt/notesSlides/notesSlide3.xml" Id="R7cfc5f113fa94b5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b731ef7ab804a81" /><Relationship Type="http://schemas.openxmlformats.org/officeDocument/2006/relationships/notesSlide" Target="/ppt/notesSlides/notesSlide4.xml" Id="R17737d25f99645b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b4e11975cba4f35" /><Relationship Type="http://schemas.openxmlformats.org/officeDocument/2006/relationships/notesSlide" Target="/ppt/notesSlides/notesSlide5.xml" Id="R8ad1e50fe5d648f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e5d45bf828542e3" /><Relationship Type="http://schemas.openxmlformats.org/officeDocument/2006/relationships/notesSlide" Target="/ppt/notesSlides/notesSlide6.xml" Id="Rd5c64f6502e2463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c0e31e5faeb4811" /><Relationship Type="http://schemas.openxmlformats.org/officeDocument/2006/relationships/notesSlide" Target="/ppt/notesSlides/notesSlide7.xml" Id="Rb142d4f5868f412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830950b2e8d4d07" /><Relationship Type="http://schemas.openxmlformats.org/officeDocument/2006/relationships/notesSlide" Target="/ppt/notesSlides/notesSlide8.xml" Id="R7d8c02f4afbf48b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90a9571cd814cb7" /><Relationship Type="http://schemas.openxmlformats.org/officeDocument/2006/relationships/notesSlide" Target="/ppt/notesSlides/notesSlide9.xml" Id="Rab22fd3dc6d5461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edb14c966b94dfd" /><Relationship Type="http://schemas.openxmlformats.org/officeDocument/2006/relationships/notesSlide" Target="/ppt/notesSlides/notesSlide10.xml" Id="R9dc2a7a94c73457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ab971f97ca347f0" /><Relationship Type="http://schemas.openxmlformats.org/officeDocument/2006/relationships/notesSlide" Target="/ppt/notesSlides/notesSlide11.xml" Id="R66f12019b798460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9cea90aa90448dc" /><Relationship Type="http://schemas.openxmlformats.org/officeDocument/2006/relationships/notesSlide" Target="/ppt/notesSlides/notesSlide12.xml" Id="R10dbdb012327481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d823ec34c6e430e" /><Relationship Type="http://schemas.openxmlformats.org/officeDocument/2006/relationships/notesSlide" Target="/ppt/notesSlides/notesSlide13.xml" Id="Re395ff22d8214bf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137070ad4ed43a9" /><Relationship Type="http://schemas.openxmlformats.org/officeDocument/2006/relationships/notesSlide" Target="/ppt/notesSlides/notesSlide14.xml" Id="Rea4990a6cf9d42a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74b3b61f739481c" /><Relationship Type="http://schemas.openxmlformats.org/officeDocument/2006/relationships/notesSlide" Target="/ppt/notesSlides/notesSlide15.xml" Id="R84156a365b9641f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ecc5ba1c7044245" /><Relationship Type="http://schemas.openxmlformats.org/officeDocument/2006/relationships/notesSlide" Target="/ppt/notesSlides/notesSlide16.xml" Id="Rc4e23b177d35423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撒迦利亞書第6章</a:t>
            </a:r>
          </a:p>
          <a:p xmlns:a="http://schemas.openxmlformats.org/drawingml/2006/main">
            <a:pPr algn="ctr">
              <a:buNone/>
            </a:pPr>
            <a:r>
              <a:rPr sz="2000">
                <a:solidFill>
                  <a:srgbClr val="FFFFFF"/>
                </a:solidFill>
                <a:latin typeface="Georgia"/>
                <a:ea typeface="Georgia"/>
                <a:cs typeface="Georgia"/>
              </a:rPr>
              <a:t>Zechariah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6:1  |  Zechariah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我又舉目觀看，見有四輛車從兩山中間出來；那山是銅山。</a:t>
            </a:r>
          </a:p>
          <a:p xmlns:a="http://schemas.openxmlformats.org/drawingml/2006/main">
            <a:pPr algn="ctr">
              <a:buNone/>
            </a:pPr>
            <a:r>
              <a:rPr sz="2100">
                <a:solidFill>
                  <a:srgbClr val="FFFFFF"/>
                </a:solidFill>
                <a:latin typeface="Georgia"/>
                <a:ea typeface="Georgia"/>
                <a:cs typeface="Georgia"/>
              </a:rPr>
              <a:t>And I turned, and lifted up mine eyes, and looked, and, behold, there came four chariots out from between two mountains; and the mountains were mountains of brass.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6:2  |  Zechariah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第一輛車套着紅馬，第二輛車套着黑馬。</a:t>
            </a:r>
          </a:p>
          <a:p xmlns:a="http://schemas.openxmlformats.org/drawingml/2006/main">
            <a:pPr algn="ctr">
              <a:buNone/>
            </a:pPr>
            <a:r>
              <a:rPr sz="2800">
                <a:solidFill>
                  <a:srgbClr val="FFFFFF"/>
                </a:solidFill>
                <a:latin typeface="Georgia"/>
                <a:ea typeface="Georgia"/>
                <a:cs typeface="Georgia"/>
              </a:rPr>
              <a:t>In the first chariot were red horses; and in the second chariot black horses;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6:3  |  Zechariah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第三輛車套着白馬，第四輛車套着有斑點的壯馬。</a:t>
            </a:r>
          </a:p>
          <a:p xmlns:a="http://schemas.openxmlformats.org/drawingml/2006/main">
            <a:pPr algn="ctr">
              <a:buNone/>
            </a:pPr>
            <a:r>
              <a:rPr sz="2400">
                <a:solidFill>
                  <a:srgbClr val="FFFFFF"/>
                </a:solidFill>
                <a:latin typeface="Georgia"/>
                <a:ea typeface="Georgia"/>
                <a:cs typeface="Georgia"/>
              </a:rPr>
              <a:t>And in the third chariot white horses; and in the fourth chariot grisled and bay horses.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6:4  |  Zechariah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我就問與我說話的天使說：「主啊，這是甚麼意思？」</a:t>
            </a:r>
          </a:p>
          <a:p xmlns:a="http://schemas.openxmlformats.org/drawingml/2006/main">
            <a:pPr algn="ctr">
              <a:buNone/>
            </a:pPr>
            <a:r>
              <a:rPr sz="2400">
                <a:solidFill>
                  <a:srgbClr val="FFFFFF"/>
                </a:solidFill>
                <a:latin typeface="Georgia"/>
                <a:ea typeface="Georgia"/>
                <a:cs typeface="Georgia"/>
              </a:rPr>
              <a:t>Then I answered and said unto the angel that talked with me, What are these, my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6:5  |  Zechariah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天使回答我說：「這是天的四風，是從普天下的主面前出來的。」</a:t>
            </a:r>
          </a:p>
          <a:p xmlns:a="http://schemas.openxmlformats.org/drawingml/2006/main">
            <a:pPr algn="ctr">
              <a:buNone/>
            </a:pPr>
            <a:r>
              <a:rPr sz="2100">
                <a:solidFill>
                  <a:srgbClr val="FFFFFF"/>
                </a:solidFill>
                <a:latin typeface="Georgia"/>
                <a:ea typeface="Georgia"/>
                <a:cs typeface="Georgia"/>
              </a:rPr>
              <a:t>And the angel answered and said unto me, These are the four spirits of the heavens, which go forth from standing before the Lord of all the earth.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6:6  |  Zechariah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套着黑馬的[車]往北方去，白馬跟隨在後；有斑點的馬往南方去。</a:t>
            </a:r>
          </a:p>
          <a:p xmlns:a="http://schemas.openxmlformats.org/drawingml/2006/main">
            <a:pPr algn="ctr">
              <a:buNone/>
            </a:pPr>
            <a:r>
              <a:rPr sz="2100">
                <a:solidFill>
                  <a:srgbClr val="FFFFFF"/>
                </a:solidFill>
                <a:latin typeface="Georgia"/>
                <a:ea typeface="Georgia"/>
                <a:cs typeface="Georgia"/>
              </a:rPr>
              <a:t>The black horses which are therein go forth into the north country; and the white go forth after them; and the grisled go forth toward the south country.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6:7  |  Zechariah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壯馬出來，要在遍地走來走去。天使說：「你們只管在遍地走來走去。」牠們就照樣行了。</a:t>
            </a:r>
          </a:p>
          <a:p xmlns:a="http://schemas.openxmlformats.org/drawingml/2006/main">
            <a:pPr algn="ctr">
              <a:buNone/>
            </a:pPr>
            <a:r>
              <a:rPr sz="2100">
                <a:solidFill>
                  <a:srgbClr val="FFFFFF"/>
                </a:solidFill>
                <a:latin typeface="Georgia"/>
                <a:ea typeface="Georgia"/>
                <a:cs typeface="Georgia"/>
              </a:rPr>
              <a:t>And the bay went forth, and sought to go that they might walk to and fro through the earth: and he said, Get you hence, walk to and fro through the earth. So they walked to and fro through the earth.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6:8  |  Zechariah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他又呼叫我說：「看哪，往北方去的已在北方安慰我的心。」</a:t>
            </a:r>
          </a:p>
          <a:p xmlns:a="http://schemas.openxmlformats.org/drawingml/2006/main">
            <a:pPr algn="ctr">
              <a:buNone/>
            </a:pPr>
            <a:r>
              <a:rPr sz="2400">
                <a:solidFill>
                  <a:srgbClr val="FFFFFF"/>
                </a:solidFill>
                <a:latin typeface="Georgia"/>
                <a:ea typeface="Georgia"/>
                <a:cs typeface="Georgia"/>
              </a:rPr>
              <a:t>Then cried he upon me, and spake unto me, saying, Behold, these that go toward the north country have quieted my spirit in the north country.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6:9  |  Zechariah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And the word of the LORD came unto me, saying,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6:10  |  Zechariah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「你要從被擄之人中取黑玳、多比雅、耶大雅的[金銀]。這三人是從巴比倫來到西番雅的兒子約西亞的家裏。當日你要進他的家，</a:t>
            </a:r>
          </a:p>
          <a:p xmlns:a="http://schemas.openxmlformats.org/drawingml/2006/main">
            <a:pPr algn="ctr">
              <a:buNone/>
            </a:pPr>
            <a:r>
              <a:rPr sz="2100">
                <a:solidFill>
                  <a:srgbClr val="FFFFFF"/>
                </a:solidFill>
                <a:latin typeface="Georgia"/>
                <a:ea typeface="Georgia"/>
                <a:cs typeface="Georgia"/>
              </a:rPr>
              <a:t>Take of them of the captivity, even of Heldai, of Tobijah, and of Jedaiah, which are come from Babylon, and come thou the same day, and go into the house of Josiah the son of Zephaniah;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6:11  |  Zechariah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取這金銀做冠冕，戴在約撒答的兒子大祭司約書亞的頭上，</a:t>
            </a:r>
          </a:p>
          <a:p xmlns:a="http://schemas.openxmlformats.org/drawingml/2006/main">
            <a:pPr algn="ctr">
              <a:buNone/>
            </a:pPr>
            <a:r>
              <a:rPr sz="2400">
                <a:solidFill>
                  <a:srgbClr val="FFFFFF"/>
                </a:solidFill>
                <a:latin typeface="Georgia"/>
                <a:ea typeface="Georgia"/>
                <a:cs typeface="Georgia"/>
              </a:rPr>
              <a:t>Then take silver and gold, and make crowns, and set them upon the head of Joshua the son of Josedech, the high priest;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6:12  |  Zechariah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對他說，萬軍之耶和華如此說：看哪，那名稱為大衛苗裔的，他要在本處長起來，並要建造耶和華的殿。</a:t>
            </a:r>
          </a:p>
          <a:p xmlns:a="http://schemas.openxmlformats.org/drawingml/2006/main">
            <a:pPr algn="ctr">
              <a:buNone/>
            </a:pPr>
            <a:r>
              <a:rPr sz="2100">
                <a:solidFill>
                  <a:srgbClr val="FFFFFF"/>
                </a:solidFill>
                <a:latin typeface="Georgia"/>
                <a:ea typeface="Georgia"/>
                <a:cs typeface="Georgia"/>
              </a:rPr>
              <a:t>And speak unto him, saying, Thus speaketh the LORD of hosts, saying, Behold the man whose name is The BRANCH; and he shall grow up out of his place, and he shall build the temple of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6:13  |  Zechariah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他要建造耶和華的殿，並擔負尊榮，坐在位上掌王權；又必在位上作祭司，使兩職之間籌定和平。</a:t>
            </a:r>
          </a:p>
          <a:p xmlns:a="http://schemas.openxmlformats.org/drawingml/2006/main">
            <a:pPr algn="ctr">
              <a:buNone/>
            </a:pPr>
            <a:r>
              <a:rPr sz="2100">
                <a:solidFill>
                  <a:srgbClr val="FFFFFF"/>
                </a:solidFill>
                <a:latin typeface="Georgia"/>
                <a:ea typeface="Georgia"/>
                <a:cs typeface="Georgia"/>
              </a:rPr>
              <a:t>Even he shall build the temple of the LORD; and he shall bear the glory, and shall sit and rule upon his throne; and he shall be a priest upon his throne: and the counsel of peace shall be between them both.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6:14  |  Zechariah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這冠冕要歸希連、多比雅、耶大雅，和西番雅的兒子賢，放在耶和華的殿裏為記念。」</a:t>
            </a:r>
          </a:p>
          <a:p xmlns:a="http://schemas.openxmlformats.org/drawingml/2006/main">
            <a:pPr algn="ctr">
              <a:buNone/>
            </a:pPr>
            <a:r>
              <a:rPr sz="2400">
                <a:solidFill>
                  <a:srgbClr val="FFFFFF"/>
                </a:solidFill>
                <a:latin typeface="Georgia"/>
                <a:ea typeface="Georgia"/>
                <a:cs typeface="Georgia"/>
              </a:rPr>
              <a:t>And the crowns shall be to Helem, and to Tobijah, and to Jedaiah, and to Hen the son of Zephaniah, for a memorial in the temple of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6:15  |  Zechariah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遠方的人也要來建造耶和華的殿，你們就知道萬軍之耶和華差遣我到你們這裏來。你們若留意聽從耶和華－你們神的話，[這事]必然成就。</a:t>
            </a:r>
          </a:p>
          <a:p xmlns:a="http://schemas.openxmlformats.org/drawingml/2006/main">
            <a:pPr algn="ctr">
              <a:buNone/>
            </a:pPr>
            <a:r>
              <a:rPr sz="1800">
                <a:solidFill>
                  <a:srgbClr val="FFFFFF"/>
                </a:solidFill>
                <a:latin typeface="Georgia"/>
                <a:ea typeface="Georgia"/>
                <a:cs typeface="Georgia"/>
              </a:rPr>
              <a:t>And they that are far off shall come and build in the temple of the LORD, and ye shall know that the LORD of hosts hath sent me unto you. And this shall come to pass, if ye will diligently obey the voice of the LORD your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2026-08-30T04:21:01.1230000Z</dcterms:created>
  <dcterms:modified xsi:type="dcterms:W3CDTF">2026-08-30T04:21:01.1230000Z</dcterms:modified>
</coreProperties>
</file>