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b5cb7f15894450f" /><Relationship Type="http://schemas.openxmlformats.org/officeDocument/2006/relationships/extended-properties" Target="/docProps/app.xml" Id="Rfb605485aed84f90" /><Relationship Type="http://schemas.openxmlformats.org/officeDocument/2006/relationships/officeDocument" Target="/ppt/presentation.xml" Id="R63742927674d4b9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158715187fb4429"/>
  </p:sldMasterIdLst>
  <p:notesMasterIdLst>
    <p:notesMasterId xmlns:r="http://schemas.openxmlformats.org/officeDocument/2006/relationships" r:id="R2be17c0554924d33"/>
  </p:notesMasterIdLst>
  <p:sldIdLst>
    <p:sldId xmlns:r="http://schemas.openxmlformats.org/officeDocument/2006/relationships" id="256" r:id="Rc4be18f8376f416a"/>
    <p:sldId xmlns:r="http://schemas.openxmlformats.org/officeDocument/2006/relationships" id="257" r:id="R21d3d55086da459a"/>
    <p:sldId xmlns:r="http://schemas.openxmlformats.org/officeDocument/2006/relationships" id="258" r:id="R813e708beb5f4335"/>
    <p:sldId xmlns:r="http://schemas.openxmlformats.org/officeDocument/2006/relationships" id="259" r:id="R3b3f1a8ab2994e0c"/>
    <p:sldId xmlns:r="http://schemas.openxmlformats.org/officeDocument/2006/relationships" id="260" r:id="R5dfeba0fac674458"/>
    <p:sldId xmlns:r="http://schemas.openxmlformats.org/officeDocument/2006/relationships" id="261" r:id="R0ddbb3bcbc9d4bc6"/>
    <p:sldId xmlns:r="http://schemas.openxmlformats.org/officeDocument/2006/relationships" id="262" r:id="R4fabe1faf8604019"/>
    <p:sldId xmlns:r="http://schemas.openxmlformats.org/officeDocument/2006/relationships" id="263" r:id="Rcb2082da5ce64479"/>
    <p:sldId xmlns:r="http://schemas.openxmlformats.org/officeDocument/2006/relationships" id="264" r:id="R4d21a4150b9246aa"/>
    <p:sldId xmlns:r="http://schemas.openxmlformats.org/officeDocument/2006/relationships" id="265" r:id="R21aafeb371444056"/>
    <p:sldId xmlns:r="http://schemas.openxmlformats.org/officeDocument/2006/relationships" id="266" r:id="R4adb3ae82b574cae"/>
    <p:sldId xmlns:r="http://schemas.openxmlformats.org/officeDocument/2006/relationships" id="267" r:id="R8de4e774104b4fc3"/>
    <p:sldId xmlns:r="http://schemas.openxmlformats.org/officeDocument/2006/relationships" id="268" r:id="Rf06b305fc0de4fdf"/>
    <p:sldId xmlns:r="http://schemas.openxmlformats.org/officeDocument/2006/relationships" id="269" r:id="Rfa4368965fb944ed"/>
    <p:sldId xmlns:r="http://schemas.openxmlformats.org/officeDocument/2006/relationships" id="270" r:id="R3f43f28ecb284a86"/>
    <p:sldId xmlns:r="http://schemas.openxmlformats.org/officeDocument/2006/relationships" id="271" r:id="Rf30c6f6c59d04542"/>
    <p:sldId xmlns:r="http://schemas.openxmlformats.org/officeDocument/2006/relationships" id="272" r:id="R8e6e576575a6406c"/>
    <p:sldId xmlns:r="http://schemas.openxmlformats.org/officeDocument/2006/relationships" id="273" r:id="Rc4f6a4f56815419e"/>
    <p:sldId xmlns:r="http://schemas.openxmlformats.org/officeDocument/2006/relationships" id="274" r:id="R0b743fa4dbe54c55"/>
    <p:sldId xmlns:r="http://schemas.openxmlformats.org/officeDocument/2006/relationships" id="275" r:id="R7704d711267446b7"/>
    <p:sldId xmlns:r="http://schemas.openxmlformats.org/officeDocument/2006/relationships" id="276" r:id="R712ea5593c1740e5"/>
    <p:sldId xmlns:r="http://schemas.openxmlformats.org/officeDocument/2006/relationships" id="277" r:id="R04a8754edd1a403f"/>
    <p:sldId xmlns:r="http://schemas.openxmlformats.org/officeDocument/2006/relationships" id="278" r:id="R52450781fb3b45ee"/>
    <p:sldId xmlns:r="http://schemas.openxmlformats.org/officeDocument/2006/relationships" id="279" r:id="Rce53016539d749ad"/>
    <p:sldId xmlns:r="http://schemas.openxmlformats.org/officeDocument/2006/relationships" id="280" r:id="R7046fa7824d8400e"/>
    <p:sldId xmlns:r="http://schemas.openxmlformats.org/officeDocument/2006/relationships" id="281" r:id="Rebd7222006e44b59"/>
    <p:sldId xmlns:r="http://schemas.openxmlformats.org/officeDocument/2006/relationships" id="282" r:id="Rc8716fd747f2407b"/>
    <p:sldId xmlns:r="http://schemas.openxmlformats.org/officeDocument/2006/relationships" id="283" r:id="R3d1f4b04643046de"/>
    <p:sldId xmlns:r="http://schemas.openxmlformats.org/officeDocument/2006/relationships" id="284" r:id="R3219d6891b8946d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c3af0ae79214a18" /><Relationship Type="http://schemas.openxmlformats.org/officeDocument/2006/relationships/slideMaster" Target="/ppt/slideMasters/slideMaster1.xml" Id="Rd158715187fb4429" /><Relationship Type="http://schemas.openxmlformats.org/officeDocument/2006/relationships/notesMaster" Target="/ppt/notesMasters/notesMaster1.xml" Id="R2be17c0554924d33" /><Relationship Type="http://schemas.openxmlformats.org/officeDocument/2006/relationships/presProps" Target="/ppt/presProps.xml" Id="R5bc2ae18e4e64dac" /><Relationship Type="http://schemas.openxmlformats.org/officeDocument/2006/relationships/tableStyles" Target="/ppt/tableStyles.xml" Id="R70ca7cd164c242f0" /><Relationship Type="http://schemas.openxmlformats.org/officeDocument/2006/relationships/slide" Target="/ppt/slides/slide1.xml" Id="Rc4be18f8376f416a" /><Relationship Type="http://schemas.openxmlformats.org/officeDocument/2006/relationships/slide" Target="/ppt/slides/slide2.xml" Id="R21d3d55086da459a" /><Relationship Type="http://schemas.openxmlformats.org/officeDocument/2006/relationships/slide" Target="/ppt/slides/slide3.xml" Id="R813e708beb5f4335" /><Relationship Type="http://schemas.openxmlformats.org/officeDocument/2006/relationships/slide" Target="/ppt/slides/slide4.xml" Id="R3b3f1a8ab2994e0c" /><Relationship Type="http://schemas.openxmlformats.org/officeDocument/2006/relationships/slide" Target="/ppt/slides/slide5.xml" Id="R5dfeba0fac674458" /><Relationship Type="http://schemas.openxmlformats.org/officeDocument/2006/relationships/slide" Target="/ppt/slides/slide6.xml" Id="R0ddbb3bcbc9d4bc6" /><Relationship Type="http://schemas.openxmlformats.org/officeDocument/2006/relationships/slide" Target="/ppt/slides/slide7.xml" Id="R4fabe1faf8604019" /><Relationship Type="http://schemas.openxmlformats.org/officeDocument/2006/relationships/slide" Target="/ppt/slides/slide8.xml" Id="Rcb2082da5ce64479" /><Relationship Type="http://schemas.openxmlformats.org/officeDocument/2006/relationships/slide" Target="/ppt/slides/slide9.xml" Id="R4d21a4150b9246aa" /><Relationship Type="http://schemas.openxmlformats.org/officeDocument/2006/relationships/slide" Target="/ppt/slides/slide10.xml" Id="R21aafeb371444056" /><Relationship Type="http://schemas.openxmlformats.org/officeDocument/2006/relationships/slide" Target="/ppt/slides/slide11.xml" Id="R4adb3ae82b574cae" /><Relationship Type="http://schemas.openxmlformats.org/officeDocument/2006/relationships/slide" Target="/ppt/slides/slide12.xml" Id="R8de4e774104b4fc3" /><Relationship Type="http://schemas.openxmlformats.org/officeDocument/2006/relationships/slide" Target="/ppt/slides/slide13.xml" Id="Rf06b305fc0de4fdf" /><Relationship Type="http://schemas.openxmlformats.org/officeDocument/2006/relationships/slide" Target="/ppt/slides/slide14.xml" Id="Rfa4368965fb944ed" /><Relationship Type="http://schemas.openxmlformats.org/officeDocument/2006/relationships/slide" Target="/ppt/slides/slide15.xml" Id="R3f43f28ecb284a86" /><Relationship Type="http://schemas.openxmlformats.org/officeDocument/2006/relationships/slide" Target="/ppt/slides/slide16.xml" Id="Rf30c6f6c59d04542" /><Relationship Type="http://schemas.openxmlformats.org/officeDocument/2006/relationships/slide" Target="/ppt/slides/slide17.xml" Id="R8e6e576575a6406c" /><Relationship Type="http://schemas.openxmlformats.org/officeDocument/2006/relationships/slide" Target="/ppt/slides/slide18.xml" Id="Rc4f6a4f56815419e" /><Relationship Type="http://schemas.openxmlformats.org/officeDocument/2006/relationships/slide" Target="/ppt/slides/slide19.xml" Id="R0b743fa4dbe54c55" /><Relationship Type="http://schemas.openxmlformats.org/officeDocument/2006/relationships/slide" Target="/ppt/slides/slide20.xml" Id="R7704d711267446b7" /><Relationship Type="http://schemas.openxmlformats.org/officeDocument/2006/relationships/slide" Target="/ppt/slides/slide21.xml" Id="R712ea5593c1740e5" /><Relationship Type="http://schemas.openxmlformats.org/officeDocument/2006/relationships/slide" Target="/ppt/slides/slide22.xml" Id="R04a8754edd1a403f" /><Relationship Type="http://schemas.openxmlformats.org/officeDocument/2006/relationships/slide" Target="/ppt/slides/slide23.xml" Id="R52450781fb3b45ee" /><Relationship Type="http://schemas.openxmlformats.org/officeDocument/2006/relationships/slide" Target="/ppt/slides/slide24.xml" Id="Rce53016539d749ad" /><Relationship Type="http://schemas.openxmlformats.org/officeDocument/2006/relationships/slide" Target="/ppt/slides/slide25.xml" Id="R7046fa7824d8400e" /><Relationship Type="http://schemas.openxmlformats.org/officeDocument/2006/relationships/slide" Target="/ppt/slides/slide26.xml" Id="Rebd7222006e44b59" /><Relationship Type="http://schemas.openxmlformats.org/officeDocument/2006/relationships/slide" Target="/ppt/slides/slide27.xml" Id="Rc8716fd747f2407b" /><Relationship Type="http://schemas.openxmlformats.org/officeDocument/2006/relationships/slide" Target="/ppt/slides/slide28.xml" Id="R3d1f4b04643046de" /><Relationship Type="http://schemas.openxmlformats.org/officeDocument/2006/relationships/slide" Target="/ppt/slides/slide29.xml" Id="R3219d6891b8946d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c3ee0344506447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845ad846a4940f0" /><Relationship Type="http://schemas.openxmlformats.org/officeDocument/2006/relationships/notesMaster" Target="/ppt/notesMasters/notesMaster1.xml" Id="R23279092faa44b6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d0a0da057534c5d" /><Relationship Type="http://schemas.openxmlformats.org/officeDocument/2006/relationships/notesMaster" Target="/ppt/notesMasters/notesMaster1.xml" Id="R3a2250791175433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1d8c2784be84b08" /><Relationship Type="http://schemas.openxmlformats.org/officeDocument/2006/relationships/notesMaster" Target="/ppt/notesMasters/notesMaster1.xml" Id="Rdda8ee0a84b7413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dda826f4cdc429c" /><Relationship Type="http://schemas.openxmlformats.org/officeDocument/2006/relationships/notesMaster" Target="/ppt/notesMasters/notesMaster1.xml" Id="Rc7f1247c89764e1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0e3db1abb754207" /><Relationship Type="http://schemas.openxmlformats.org/officeDocument/2006/relationships/notesMaster" Target="/ppt/notesMasters/notesMaster1.xml" Id="R3e67cc2ad0414d1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32895bf4f584989" /><Relationship Type="http://schemas.openxmlformats.org/officeDocument/2006/relationships/notesMaster" Target="/ppt/notesMasters/notesMaster1.xml" Id="R2f87be1372bc4d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60f83b839434c47" /><Relationship Type="http://schemas.openxmlformats.org/officeDocument/2006/relationships/notesMaster" Target="/ppt/notesMasters/notesMaster1.xml" Id="R4211fa39a2f4421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8fd9f20dd404872" /><Relationship Type="http://schemas.openxmlformats.org/officeDocument/2006/relationships/notesMaster" Target="/ppt/notesMasters/notesMaster1.xml" Id="R7835348dcd94433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99d4909f59e43f5" /><Relationship Type="http://schemas.openxmlformats.org/officeDocument/2006/relationships/notesMaster" Target="/ppt/notesMasters/notesMaster1.xml" Id="Rd929e0d6ce1942f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b63f659895b4d5a" /><Relationship Type="http://schemas.openxmlformats.org/officeDocument/2006/relationships/notesMaster" Target="/ppt/notesMasters/notesMaster1.xml" Id="R96da959ab6194d3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fa59e9b27324b33" /><Relationship Type="http://schemas.openxmlformats.org/officeDocument/2006/relationships/notesMaster" Target="/ppt/notesMasters/notesMaster1.xml" Id="R42c5c125b3a445a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5a6d7417a7b4ffd" /><Relationship Type="http://schemas.openxmlformats.org/officeDocument/2006/relationships/notesMaster" Target="/ppt/notesMasters/notesMaster1.xml" Id="R2a7793762dad4f8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0a6882d5ab74e05" /><Relationship Type="http://schemas.openxmlformats.org/officeDocument/2006/relationships/notesMaster" Target="/ppt/notesMasters/notesMaster1.xml" Id="Rd9ec260042604a4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70eaae95b3c437a" /><Relationship Type="http://schemas.openxmlformats.org/officeDocument/2006/relationships/notesMaster" Target="/ppt/notesMasters/notesMaster1.xml" Id="R169b56ace669496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7338c78e6a44fbd" /><Relationship Type="http://schemas.openxmlformats.org/officeDocument/2006/relationships/notesMaster" Target="/ppt/notesMasters/notesMaster1.xml" Id="Rae7ed70972204d1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7c1a4db086e4317" /><Relationship Type="http://schemas.openxmlformats.org/officeDocument/2006/relationships/notesMaster" Target="/ppt/notesMasters/notesMaster1.xml" Id="R95e99a94df034df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e408110c74e4c8c" /><Relationship Type="http://schemas.openxmlformats.org/officeDocument/2006/relationships/notesMaster" Target="/ppt/notesMasters/notesMaster1.xml" Id="R2e28813d13f64f8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69e84a35008492d" /><Relationship Type="http://schemas.openxmlformats.org/officeDocument/2006/relationships/notesMaster" Target="/ppt/notesMasters/notesMaster1.xml" Id="R0bdd08c527e1439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4e83e70a93543ff" /><Relationship Type="http://schemas.openxmlformats.org/officeDocument/2006/relationships/notesMaster" Target="/ppt/notesMasters/notesMaster1.xml" Id="R0d4eeee1f1b0416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e79b19aef3b4808" /><Relationship Type="http://schemas.openxmlformats.org/officeDocument/2006/relationships/notesMaster" Target="/ppt/notesMasters/notesMaster1.xml" Id="Rf6a82c1891de4a0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706cd4c8b6443fc" /><Relationship Type="http://schemas.openxmlformats.org/officeDocument/2006/relationships/notesMaster" Target="/ppt/notesMasters/notesMaster1.xml" Id="R69c8f980f21f4ce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195a70392f84ca7" /><Relationship Type="http://schemas.openxmlformats.org/officeDocument/2006/relationships/notesMaster" Target="/ppt/notesMasters/notesMaster1.xml" Id="R39f1d8b8378c4ce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714ce44ee55441b" /><Relationship Type="http://schemas.openxmlformats.org/officeDocument/2006/relationships/notesMaster" Target="/ppt/notesMasters/notesMaster1.xml" Id="R1bc4838a7b5d404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faa1ecde5ff4389" /><Relationship Type="http://schemas.openxmlformats.org/officeDocument/2006/relationships/notesMaster" Target="/ppt/notesMasters/notesMaster1.xml" Id="R34f2b59595a04ad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a5a2b43ed9b4783" /><Relationship Type="http://schemas.openxmlformats.org/officeDocument/2006/relationships/notesMaster" Target="/ppt/notesMasters/notesMaster1.xml" Id="Rfc22cfb05d7f434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35bca8d2112427a" /><Relationship Type="http://schemas.openxmlformats.org/officeDocument/2006/relationships/notesMaster" Target="/ppt/notesMasters/notesMaster1.xml" Id="R3b17523c3bfc422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58349ddca54435e" /><Relationship Type="http://schemas.openxmlformats.org/officeDocument/2006/relationships/notesMaster" Target="/ppt/notesMasters/notesMaster1.xml" Id="R9dc8689fa09e4d5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ab40229b783489a" /><Relationship Type="http://schemas.openxmlformats.org/officeDocument/2006/relationships/notesMaster" Target="/ppt/notesMasters/notesMaster1.xml" Id="R4238d3104c3c4fd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bfc2f82d0fb4497" /><Relationship Type="http://schemas.openxmlformats.org/officeDocument/2006/relationships/notesMaster" Target="/ppt/notesMasters/notesMaster1.xml" Id="Re443c6736350470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5aedecf03ce49b0" /><Relationship Type="http://schemas.openxmlformats.org/officeDocument/2006/relationships/image" Target="/ppt/media/image.png" Id="R197740990283437d" /><Relationship Type="http://schemas.openxmlformats.org/officeDocument/2006/relationships/image" Target="/ppt/media/image2.png" Id="R7ca68fc9ae654d90" /><Relationship Type="http://schemas.openxmlformats.org/officeDocument/2006/relationships/image" Target="/ppt/media/image.jpeg" Id="R098921221691488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a47216036a94c9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97740990283437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ca68fc9ae654d9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8921221691488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51ea3d82c914a31" /><Relationship Type="http://schemas.openxmlformats.org/officeDocument/2006/relationships/slideLayout" Target="/ppt/slideLayouts/slideLayout1.xml" Id="R94b90c8516704ed4" /><Relationship Type="http://schemas.openxmlformats.org/officeDocument/2006/relationships/slideLayout" Target="/ppt/slideLayouts/slideLayout2.xml" Id="R5fedda1c27da4c6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4b90c8516704ed4"/>
    <p:sldLayoutId xmlns:r="http://schemas.openxmlformats.org/officeDocument/2006/relationships" id="2147483650" r:id="R5fedda1c27da4c6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a12a399289465f" /><Relationship Type="http://schemas.openxmlformats.org/officeDocument/2006/relationships/notesSlide" Target="/ppt/notesSlides/notesSlide1.xml" Id="R2336ef1b966c4ba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93232410a54210" /><Relationship Type="http://schemas.openxmlformats.org/officeDocument/2006/relationships/notesSlide" Target="/ppt/notesSlides/notesSlide2.xml" Id="R413dc29eb2534b9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edf5f5b39045fb" /><Relationship Type="http://schemas.openxmlformats.org/officeDocument/2006/relationships/notesSlide" Target="/ppt/notesSlides/notesSlide3.xml" Id="R2f5a9b072e20439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c498a49f324e06" /><Relationship Type="http://schemas.openxmlformats.org/officeDocument/2006/relationships/notesSlide" Target="/ppt/notesSlides/notesSlide4.xml" Id="R5bcac53c248448e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9587659b574ac7" /><Relationship Type="http://schemas.openxmlformats.org/officeDocument/2006/relationships/notesSlide" Target="/ppt/notesSlides/notesSlide5.xml" Id="R36fc28859f1a4f3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2d6b1c057b4531" /><Relationship Type="http://schemas.openxmlformats.org/officeDocument/2006/relationships/notesSlide" Target="/ppt/notesSlides/notesSlide6.xml" Id="R8df468e6658d4ec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a44c003cf147f4" /><Relationship Type="http://schemas.openxmlformats.org/officeDocument/2006/relationships/notesSlide" Target="/ppt/notesSlides/notesSlide7.xml" Id="Rcb0a1d4b358c426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7240c2390942bd" /><Relationship Type="http://schemas.openxmlformats.org/officeDocument/2006/relationships/notesSlide" Target="/ppt/notesSlides/notesSlide8.xml" Id="Ra50f20035be1409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c0c6891e9e4514" /><Relationship Type="http://schemas.openxmlformats.org/officeDocument/2006/relationships/notesSlide" Target="/ppt/notesSlides/notesSlide9.xml" Id="Rc605cc4e60d6472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5c68c6a348449a" /><Relationship Type="http://schemas.openxmlformats.org/officeDocument/2006/relationships/notesSlide" Target="/ppt/notesSlides/notesSlide10.xml" Id="R7882b27e42ba4d1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ec91190830410d" /><Relationship Type="http://schemas.openxmlformats.org/officeDocument/2006/relationships/notesSlide" Target="/ppt/notesSlides/notesSlide11.xml" Id="R98f93bf50251419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b0bf52583f49fb" /><Relationship Type="http://schemas.openxmlformats.org/officeDocument/2006/relationships/notesSlide" Target="/ppt/notesSlides/notesSlide12.xml" Id="Re0f3a2b534324df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7344a878b47b0" /><Relationship Type="http://schemas.openxmlformats.org/officeDocument/2006/relationships/notesSlide" Target="/ppt/notesSlides/notesSlide13.xml" Id="R89670ccbd87f4c6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50c08b5a4a4220" /><Relationship Type="http://schemas.openxmlformats.org/officeDocument/2006/relationships/notesSlide" Target="/ppt/notesSlides/notesSlide14.xml" Id="R1bc8629d5b7549c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d7c1fd7d5d4837" /><Relationship Type="http://schemas.openxmlformats.org/officeDocument/2006/relationships/notesSlide" Target="/ppt/notesSlides/notesSlide15.xml" Id="R652fe77927054a0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effcf6418e4490" /><Relationship Type="http://schemas.openxmlformats.org/officeDocument/2006/relationships/notesSlide" Target="/ppt/notesSlides/notesSlide16.xml" Id="R873721ab0ab14d8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fe2175bd794daf" /><Relationship Type="http://schemas.openxmlformats.org/officeDocument/2006/relationships/notesSlide" Target="/ppt/notesSlides/notesSlide17.xml" Id="R5bc463dab7234cb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bcc798de004d70" /><Relationship Type="http://schemas.openxmlformats.org/officeDocument/2006/relationships/notesSlide" Target="/ppt/notesSlides/notesSlide18.xml" Id="R231216a3b1e04f8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71fdae70b84ecc" /><Relationship Type="http://schemas.openxmlformats.org/officeDocument/2006/relationships/notesSlide" Target="/ppt/notesSlides/notesSlide19.xml" Id="R8634480e399e4db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bcc46a32a94d39" /><Relationship Type="http://schemas.openxmlformats.org/officeDocument/2006/relationships/notesSlide" Target="/ppt/notesSlides/notesSlide20.xml" Id="R0681bde4ca804e6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f25c7ca7af4025" /><Relationship Type="http://schemas.openxmlformats.org/officeDocument/2006/relationships/notesSlide" Target="/ppt/notesSlides/notesSlide21.xml" Id="Rba601cfd4e604f2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b79ee5d25944bc" /><Relationship Type="http://schemas.openxmlformats.org/officeDocument/2006/relationships/notesSlide" Target="/ppt/notesSlides/notesSlide22.xml" Id="Red2604a6eac6498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ce1294912e41fc" /><Relationship Type="http://schemas.openxmlformats.org/officeDocument/2006/relationships/notesSlide" Target="/ppt/notesSlides/notesSlide23.xml" Id="R3701e342ee2e40c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5f9cd33653475a" /><Relationship Type="http://schemas.openxmlformats.org/officeDocument/2006/relationships/notesSlide" Target="/ppt/notesSlides/notesSlide24.xml" Id="R7b1a67337a4540d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f0c7bc9d0847df" /><Relationship Type="http://schemas.openxmlformats.org/officeDocument/2006/relationships/notesSlide" Target="/ppt/notesSlides/notesSlide25.xml" Id="R1666c8753f114c9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d979315e0946b1" /><Relationship Type="http://schemas.openxmlformats.org/officeDocument/2006/relationships/notesSlide" Target="/ppt/notesSlides/notesSlide26.xml" Id="Rd6f286f04e384e4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94eee0bf1d4dba" /><Relationship Type="http://schemas.openxmlformats.org/officeDocument/2006/relationships/notesSlide" Target="/ppt/notesSlides/notesSlide27.xml" Id="R542f897933d0461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efc4562b484a43" /><Relationship Type="http://schemas.openxmlformats.org/officeDocument/2006/relationships/notesSlide" Target="/ppt/notesSlides/notesSlide28.xml" Id="Rad0edcdcce0d496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b33c9acb4d422f" /><Relationship Type="http://schemas.openxmlformats.org/officeDocument/2006/relationships/notesSlide" Target="/ppt/notesSlides/notesSlide29.xml" Id="R6defa4f0aaca4bb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使徒行傳第18章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Acts 18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  |  Acts 18:1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這事以後，保羅離了雅典，來到哥林多。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these things Paul departed from Athens, and came to Corinth;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  |  Acts 18:2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遇見一個猶太人，名叫亞居拉，他生在本都；因為克勞第命猶太人都離開羅馬，新近帶着妻百基拉，從意大利來。保羅就投奔了他們。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found a certain Jew named Aquila, born in Pontus, lately come from Italy, with his wife Priscilla; (because that Claudius had commanded all Jews to depart from Rome:) and came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18:3  |  Acts 18:3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他們本是製造帳棚為業。保羅因與他們同業，就和他們同住做工。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because he was of the same craft, he abode with them, and wrought: for by their occupation they were tentmakers.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18:4  |  Acts 18:4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每逢安息日，保羅在會堂裏辯論，勸化猶太人和希臘人。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reasoned in the synagogue every sabbath, and persuaded the Jews and the Greeks.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18:5  |  Acts 18:5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西拉和提摩太從馬其頓來的時候，保羅為道迫切，向猶太人證明耶穌是基督。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Silas and Timotheus were come from Macedonia, Paul was pressed in the spirit, and testified to the Jews that Jesus was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18:6  |  Acts 18:6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他們既抗拒、毀謗，保羅就抖着衣裳，說：「你們的罪歸到你們自己頭上，與我無干。從今以後，我要往外邦人那裏去。」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opposed themselves, and blasphemed, he shook his raiment, and said unto them, Your blood be upon your own heads; I am clean: from henceforth I will go unto the Gentiles.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18:7  |  Acts 18:7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於是離開那裏，到了一個人的家中；這人名叫提多‧猶士都，是敬拜神的，他的家靠近會堂。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departed thence, and entered into a certain man’s house, named Justus, one that worshipped God, whose house joined hard to the synagogue.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18:8  |  Acts 18:8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管會堂的基利司布和全家都信了主，還有許多哥林多人聽了，就相信受洗。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Crispus, the chief ruler of the synagogue, believed on the Lord with all his house; and many of the Corinthians hearing believed, and were baptized.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18:9  |  Acts 18:9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夜間，主在異象中對保羅說：「不要怕，只管講，不要閉口，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spake the Lord to Paul in the night by a vision, Be not afraid, but speak, and hold not thy peace: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18:10  |  Acts 18:10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有我與你同在，必沒有人下手害你，因為在這城裏我有許多的百姓。」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with thee, and no man shall set on thee to hurt thee: for I have much people in this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18:11  |  Acts 18:11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保羅在那裏住了一年零六個月，將神的道教訓他們。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continued there a year and six months, teaching the word of God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18:12  |  Acts 18:12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到迦流作亞該亞方伯的時候，猶太人同心起來攻擊保羅，拉他到公堂，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Gallio was the deputy of Achaia, the Jews made insurrection with one accord against Paul, and brought him to the judgment seat,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18:13  |  Acts 18:13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說：「這個人勸人不按着律法敬拜神。」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This fellow persuadeth men to worship God contrary to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18:14  |  Acts 18:14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保羅剛要開口，迦流就對猶太人說：「你們這些猶太人！如果是為冤枉或奸惡的事，我理當耐性聽你們。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Paul was now about to open his mouth, Gallio said unto the Jews, If it were a matter of wrong or wicked lewdness, O ye Jews, reason would that I should bear with you: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18:15  |  Acts 18:15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但所爭論的，若是關乎言語、名目，和你們的律法，你們自己去辦吧！這樣的事我不願意審問」；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it be a question of words and names, and of your law, look ye to it; for I will be no judge of such matters.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18:16  |  Acts 18:16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就把他們攆出公堂。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drave them from the judgment seat.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18:17  |  Acts 18:17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眾人便揪住管會堂的所提尼，在堂前打他。這些事迦流都不管。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all the Greeks took Sosthenes, the chief ruler of the synagogue, and beat him before the judgment seat. And Gallio cared for none of those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18:18  |  Acts 18:18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保羅又住了多日，就辭別了弟兄，坐船往敘利亞去；百基拉、亞居拉和他同去。他因為許過願，就在堅革哩剪了頭髮。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Paul after this tarried there yet a good while, and then took his leave of the brethren, and sailed thence into Syria, and with him Priscilla and Aquila; having shorn his head in Cenchrea: for he had a vow.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18:19  |  Acts 18:19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到了以弗所，保羅就把他們留在那裏，自己進了會堂，和猶太人辯論。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came to Ephesus, and left them there: but he himself entered into the synagogue, and reasoned with the Jews.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18:20  |  Acts 18:20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眾人請他多住些日子，他卻不允，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they desired him to tarry longer time with them, he consented not;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18:21  |  Acts 18:21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就辭別他們，說：「神若許我，我還要回到你們這裏」；於是開船離了以弗所。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bade them farewell, saying, I must by all means keep this feast that cometh in Jerusalem: but I will return again unto you, if God will. And he sailed from Ephesus.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18:22  |  Acts 18:22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在凱撒利亞下了船，就上[耶路撒冷]去問教會安，隨後下安提阿去。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had landed at Cæsarea, and gone up, and saluted the church, he went down to Antioch.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18:23  |  Acts 18:23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住了些日子，又離開那裏，挨次經過加拉太和弗呂家地方，堅固眾門徒。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 he had spent some time there, he departed, and went over all the country of Galatia and Phrygia in order, strengthening all the disciples.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18:24  |  Acts 18:24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有一個猶太人，名叫亞波羅，來到以弗所。他生在亞歷山大，是有學問的，最能講解聖經。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certain Jew named Apollos, born at Alexandria, an eloquent man, and mighty in the scriptures, came to Ephesus.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18:25  |  Acts 18:25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這人已經在主的道上受了教訓，心裏火熱，將耶穌的事詳細講論教訓人；只是他單曉得約翰的洗禮。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man was instructed in the way of the Lord; and being fervent in the spirit, he spake and taught diligently the things of the Lord, knowing only the baptism of John.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18:26  |  Acts 18:26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他在會堂裏放膽講道；百基拉、亞居拉聽見，就接他來，將神的道給他講解更加詳細。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began to speak boldly in the synagogue: whom when Aquila and Priscilla had heard, they took him unto them, and expounded unto him the way of God more perfectly.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18:27  |  Acts 18:27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他想要往亞該亞去，弟兄們就勉勵他，並寫信請門徒接待他。他到了那裏，多幫助那蒙恩信主的人，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was disposed to pass into Achaia, the brethren wrote, exhorting the disciples to receive him: who, when he was come, helped them much which had believed through grace: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18:28  |  Acts 18:28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在眾人面前極有能力駁倒猶太人，引聖經證明耶穌是基督。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mightily convinced the Jews, and that publickly, shewing by the scriptures that Jesus was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2026-08-26T14:39:22.0950000Z</dcterms:created>
  <dcterms:modified xsi:type="dcterms:W3CDTF">2026-08-26T14:39:22.0950000Z</dcterms:modified>
</coreProperties>
</file>