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b4127fddaaf04fcb" /><Relationship Type="http://schemas.openxmlformats.org/officeDocument/2006/relationships/extended-properties" Target="/docProps/app.xml" Id="R9407b0dbf9aa4212" /><Relationship Type="http://schemas.openxmlformats.org/officeDocument/2006/relationships/officeDocument" Target="/ppt/presentation.xml" Id="Rbffcd637a66a451f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a0859d3055524845"/>
  </p:sldMasterIdLst>
  <p:notesMasterIdLst>
    <p:notesMasterId xmlns:r="http://schemas.openxmlformats.org/officeDocument/2006/relationships" r:id="Rb2c942a804944abb"/>
  </p:notesMasterIdLst>
  <p:sldIdLst>
    <p:sldId xmlns:r="http://schemas.openxmlformats.org/officeDocument/2006/relationships" id="256" r:id="Rd8869650126649ce"/>
    <p:sldId xmlns:r="http://schemas.openxmlformats.org/officeDocument/2006/relationships" id="257" r:id="Rae81576289b04675"/>
    <p:sldId xmlns:r="http://schemas.openxmlformats.org/officeDocument/2006/relationships" id="258" r:id="Rdd352abe7ad14c3d"/>
    <p:sldId xmlns:r="http://schemas.openxmlformats.org/officeDocument/2006/relationships" id="259" r:id="R24659c3141c543fd"/>
    <p:sldId xmlns:r="http://schemas.openxmlformats.org/officeDocument/2006/relationships" id="260" r:id="R15f3cc1154a841eb"/>
    <p:sldId xmlns:r="http://schemas.openxmlformats.org/officeDocument/2006/relationships" id="261" r:id="R5cc03684e2b94ddc"/>
    <p:sldId xmlns:r="http://schemas.openxmlformats.org/officeDocument/2006/relationships" id="262" r:id="R9ac4800c2aad47ae"/>
    <p:sldId xmlns:r="http://schemas.openxmlformats.org/officeDocument/2006/relationships" id="263" r:id="R01d93b6cf8f2410c"/>
    <p:sldId xmlns:r="http://schemas.openxmlformats.org/officeDocument/2006/relationships" id="264" r:id="Rb79480bf81aa409e"/>
    <p:sldId xmlns:r="http://schemas.openxmlformats.org/officeDocument/2006/relationships" id="265" r:id="R00bd97bb9494451e"/>
    <p:sldId xmlns:r="http://schemas.openxmlformats.org/officeDocument/2006/relationships" id="266" r:id="R18ddd7e5ba9b4890"/>
    <p:sldId xmlns:r="http://schemas.openxmlformats.org/officeDocument/2006/relationships" id="267" r:id="R80b4039da4e44446"/>
    <p:sldId xmlns:r="http://schemas.openxmlformats.org/officeDocument/2006/relationships" id="268" r:id="R8c12b102de5b4af0"/>
    <p:sldId xmlns:r="http://schemas.openxmlformats.org/officeDocument/2006/relationships" id="269" r:id="R7a8b18fceff3452f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2d20e725f434d25" /><Relationship Type="http://schemas.openxmlformats.org/officeDocument/2006/relationships/slideMaster" Target="/ppt/slideMasters/slideMaster1.xml" Id="Ra0859d3055524845" /><Relationship Type="http://schemas.openxmlformats.org/officeDocument/2006/relationships/notesMaster" Target="/ppt/notesMasters/notesMaster1.xml" Id="Rb2c942a804944abb" /><Relationship Type="http://schemas.openxmlformats.org/officeDocument/2006/relationships/presProps" Target="/ppt/presProps.xml" Id="R81d73d3945c14562" /><Relationship Type="http://schemas.openxmlformats.org/officeDocument/2006/relationships/tableStyles" Target="/ppt/tableStyles.xml" Id="R12e880ee38964e61" /><Relationship Type="http://schemas.openxmlformats.org/officeDocument/2006/relationships/slide" Target="/ppt/slides/slide1.xml" Id="Rd8869650126649ce" /><Relationship Type="http://schemas.openxmlformats.org/officeDocument/2006/relationships/slide" Target="/ppt/slides/slide2.xml" Id="Rae81576289b04675" /><Relationship Type="http://schemas.openxmlformats.org/officeDocument/2006/relationships/slide" Target="/ppt/slides/slide3.xml" Id="Rdd352abe7ad14c3d" /><Relationship Type="http://schemas.openxmlformats.org/officeDocument/2006/relationships/slide" Target="/ppt/slides/slide4.xml" Id="R24659c3141c543fd" /><Relationship Type="http://schemas.openxmlformats.org/officeDocument/2006/relationships/slide" Target="/ppt/slides/slide5.xml" Id="R15f3cc1154a841eb" /><Relationship Type="http://schemas.openxmlformats.org/officeDocument/2006/relationships/slide" Target="/ppt/slides/slide6.xml" Id="R5cc03684e2b94ddc" /><Relationship Type="http://schemas.openxmlformats.org/officeDocument/2006/relationships/slide" Target="/ppt/slides/slide7.xml" Id="R9ac4800c2aad47ae" /><Relationship Type="http://schemas.openxmlformats.org/officeDocument/2006/relationships/slide" Target="/ppt/slides/slide8.xml" Id="R01d93b6cf8f2410c" /><Relationship Type="http://schemas.openxmlformats.org/officeDocument/2006/relationships/slide" Target="/ppt/slides/slide9.xml" Id="Rb79480bf81aa409e" /><Relationship Type="http://schemas.openxmlformats.org/officeDocument/2006/relationships/slide" Target="/ppt/slides/slide10.xml" Id="R00bd97bb9494451e" /><Relationship Type="http://schemas.openxmlformats.org/officeDocument/2006/relationships/slide" Target="/ppt/slides/slide11.xml" Id="R18ddd7e5ba9b4890" /><Relationship Type="http://schemas.openxmlformats.org/officeDocument/2006/relationships/slide" Target="/ppt/slides/slide12.xml" Id="R80b4039da4e44446" /><Relationship Type="http://schemas.openxmlformats.org/officeDocument/2006/relationships/slide" Target="/ppt/slides/slide13.xml" Id="R8c12b102de5b4af0" /><Relationship Type="http://schemas.openxmlformats.org/officeDocument/2006/relationships/slide" Target="/ppt/slides/slide14.xml" Id="R7a8b18fceff3452f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4b56f316dc8480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2aee281702664863" /><Relationship Type="http://schemas.openxmlformats.org/officeDocument/2006/relationships/notesMaster" Target="/ppt/notesMasters/notesMaster1.xml" Id="R6f90713ac795469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b26decce450405e" /><Relationship Type="http://schemas.openxmlformats.org/officeDocument/2006/relationships/notesMaster" Target="/ppt/notesMasters/notesMaster1.xml" Id="Raa6d9d2a99024121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3945d44dd9fd439c" /><Relationship Type="http://schemas.openxmlformats.org/officeDocument/2006/relationships/notesMaster" Target="/ppt/notesMasters/notesMaster1.xml" Id="R22b9baea94454da6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5d7e4fd5af4d463e" /><Relationship Type="http://schemas.openxmlformats.org/officeDocument/2006/relationships/notesMaster" Target="/ppt/notesMasters/notesMaster1.xml" Id="R92d3191ca30a49b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66282e4f9724455b" /><Relationship Type="http://schemas.openxmlformats.org/officeDocument/2006/relationships/notesMaster" Target="/ppt/notesMasters/notesMaster1.xml" Id="R4b29911963684d2b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b7167c33670644b0" /><Relationship Type="http://schemas.openxmlformats.org/officeDocument/2006/relationships/notesMaster" Target="/ppt/notesMasters/notesMaster1.xml" Id="R0b3583128bf848a5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548e76e665d43ed" /><Relationship Type="http://schemas.openxmlformats.org/officeDocument/2006/relationships/notesMaster" Target="/ppt/notesMasters/notesMaster1.xml" Id="R0a635b1bc5e94434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3f9c788590d4e12" /><Relationship Type="http://schemas.openxmlformats.org/officeDocument/2006/relationships/notesMaster" Target="/ppt/notesMasters/notesMaster1.xml" Id="Rfa7be04ba6884800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0bcade14a8d147ce" /><Relationship Type="http://schemas.openxmlformats.org/officeDocument/2006/relationships/notesMaster" Target="/ppt/notesMasters/notesMaster1.xml" Id="R244f68bae2764bd5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4a77a591cb4845f4" /><Relationship Type="http://schemas.openxmlformats.org/officeDocument/2006/relationships/notesMaster" Target="/ppt/notesMasters/notesMaster1.xml" Id="Rca7834435b724185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f15c4c871a894e31" /><Relationship Type="http://schemas.openxmlformats.org/officeDocument/2006/relationships/notesMaster" Target="/ppt/notesMasters/notesMaster1.xml" Id="R72911bf2da254a6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467f61e208274798" /><Relationship Type="http://schemas.openxmlformats.org/officeDocument/2006/relationships/notesMaster" Target="/ppt/notesMasters/notesMaster1.xml" Id="R2042ce38512b406f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12040a21a6714317" /><Relationship Type="http://schemas.openxmlformats.org/officeDocument/2006/relationships/notesMaster" Target="/ppt/notesMasters/notesMaster1.xml" Id="Rb75f4d4ca1da474a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d2adabdfec4f41bc" /><Relationship Type="http://schemas.openxmlformats.org/officeDocument/2006/relationships/notesMaster" Target="/ppt/notesMasters/notesMaster1.xml" Id="R88cf4bd9e1754fa2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7542a0eda6f4d5c" /><Relationship Type="http://schemas.openxmlformats.org/officeDocument/2006/relationships/image" Target="/ppt/media/image.png" Id="R11ceb0a74a9a47a0" /><Relationship Type="http://schemas.openxmlformats.org/officeDocument/2006/relationships/image" Target="/ppt/media/image2.png" Id="R38bae02b58654aa1" /><Relationship Type="http://schemas.openxmlformats.org/officeDocument/2006/relationships/image" Target="/ppt/media/image.jpeg" Id="R22d8b9d0fe924a3b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f951c52ac8e4670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11ceb0a74a9a47a0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38bae02b58654aa1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2d8b9d0fe924a3b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e973c1b1cda54ef8" /><Relationship Type="http://schemas.openxmlformats.org/officeDocument/2006/relationships/slideLayout" Target="/ppt/slideLayouts/slideLayout1.xml" Id="R6f18314624484152" /><Relationship Type="http://schemas.openxmlformats.org/officeDocument/2006/relationships/slideLayout" Target="/ppt/slideLayouts/slideLayout2.xml" Id="R105c4a1ae7ae4258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6f18314624484152"/>
    <p:sldLayoutId xmlns:r="http://schemas.openxmlformats.org/officeDocument/2006/relationships" id="2147483650" r:id="R105c4a1ae7ae4258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7b69fac21f24e19" /><Relationship Type="http://schemas.openxmlformats.org/officeDocument/2006/relationships/notesSlide" Target="/ppt/notesSlides/notesSlide1.xml" Id="R1cb349212e424f3c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e9047095a8c4841" /><Relationship Type="http://schemas.openxmlformats.org/officeDocument/2006/relationships/notesSlide" Target="/ppt/notesSlides/notesSlide2.xml" Id="Rf393675a174548a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5178b6b4d584b04" /><Relationship Type="http://schemas.openxmlformats.org/officeDocument/2006/relationships/notesSlide" Target="/ppt/notesSlides/notesSlide3.xml" Id="R85e7d08bd8144ab0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e1377d657b74911" /><Relationship Type="http://schemas.openxmlformats.org/officeDocument/2006/relationships/notesSlide" Target="/ppt/notesSlides/notesSlide4.xml" Id="Rcca70b59e2464831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580603a4e954db6" /><Relationship Type="http://schemas.openxmlformats.org/officeDocument/2006/relationships/notesSlide" Target="/ppt/notesSlides/notesSlide5.xml" Id="R516a84d5ab6f473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c4f89c470cc4436" /><Relationship Type="http://schemas.openxmlformats.org/officeDocument/2006/relationships/notesSlide" Target="/ppt/notesSlides/notesSlide6.xml" Id="R0d1b6a21e8c444eb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c0903e17cd47a9" /><Relationship Type="http://schemas.openxmlformats.org/officeDocument/2006/relationships/notesSlide" Target="/ppt/notesSlides/notesSlide7.xml" Id="Rd576edff285d4aa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aa131d7f5f14a70" /><Relationship Type="http://schemas.openxmlformats.org/officeDocument/2006/relationships/notesSlide" Target="/ppt/notesSlides/notesSlide8.xml" Id="R20c08fde4f00484c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47e4acfa66f4543" /><Relationship Type="http://schemas.openxmlformats.org/officeDocument/2006/relationships/notesSlide" Target="/ppt/notesSlides/notesSlide9.xml" Id="Rf15a0f5fc27e46f5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3b00c28f8a484b" /><Relationship Type="http://schemas.openxmlformats.org/officeDocument/2006/relationships/notesSlide" Target="/ppt/notesSlides/notesSlide10.xml" Id="R1c7f59156cc5483c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a00d019d004e50" /><Relationship Type="http://schemas.openxmlformats.org/officeDocument/2006/relationships/notesSlide" Target="/ppt/notesSlides/notesSlide11.xml" Id="R14ad6a0091e24160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5a2266ed66645df" /><Relationship Type="http://schemas.openxmlformats.org/officeDocument/2006/relationships/notesSlide" Target="/ppt/notesSlides/notesSlide12.xml" Id="R6f598ed41ca94a81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7caa498036240f0" /><Relationship Type="http://schemas.openxmlformats.org/officeDocument/2006/relationships/notesSlide" Target="/ppt/notesSlides/notesSlide13.xml" Id="R292e89caae9a40d9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0040ea8f614462" /><Relationship Type="http://schemas.openxmlformats.org/officeDocument/2006/relationships/notesSlide" Target="/ppt/notesSlides/notesSlide14.xml" Id="Re7afb5cd525d4b3d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詩篇第21章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21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21:1  |  Psalms 21:1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大衛的詩，交與伶長。 耶和華啊，王必因你的能力歡喜； 因你的救恩，他的快樂何其大！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Musician, A Psalm of David. The king shall joy in thy strength, O LORD; and in thy salvation how greatly shall he rejoice!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21:2  |  Psalms 21:2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他心裏所願的，你已經賜給他； 他嘴唇所求的，你未嘗不應允。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given him his heart’s desire, and hast not withholden the request of his lips.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21:3  |  Psalms 21:3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你以美福迎接他， 把精金的冠冕戴在他頭上。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thou preventest him with the blessings of goodness: thou settest a crown of pure gold on his head.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21:4  |  Psalms 21:4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他向你求壽，你便賜給他， 就是日子長久，直到永遠。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asked life of thee, and thou gavest it him, even length of days for ever and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21:5  |  Psalms 21:5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他因你的救恩大有榮耀； 你又將尊榮威嚴加在他身上。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glory is great in thy salvation: honour and majesty hast thou laid upon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21:6  |  Psalms 21:6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你使他有洪福，直到永遠， 又使他在你面前歡喜快樂。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thou hast made him most blessed for ever: thou hast made him exceeding glad with thy countenance.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21:7  |  Psalms 21:7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王倚靠耶和華， 因至高者的慈愛必不搖動。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king trusteth in the LORD, and through the mercy of the most High he shall not be moved.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21:8  |  Psalms 21:8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你的手要搜出你的一切仇敵； 你的右手要搜出那些恨你的人。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Thine hand shall find out all thine enemies: thy right hand shall find out those that hate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21:9  |  Psalms 21:9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你發怒的時候，要使他們如在炎熱的火爐中。 耶和華要在他的震怒中吞滅他們； 那火要把他們燒盡了。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shalt make them as a fiery oven in the time of thine anger: the LORD shall swallow them up in his wrath, and the fire shall devour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21:10  |  Psalms 21:10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你必從世上滅絕他們的子孫， 從人間滅絕他們的後裔。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Their fruit shalt thou destroy from the earth, and their seed from among the children of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21:11  |  Psalms 21:11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因為他們有意加害於你； 他們想出計謀，卻不能做成。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they intended evil against thee: they imagined a mischievous device, which they are not able to perform.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21:12  |  Psalms 21:12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你必使他們轉背逃跑， 向他們的臉搭箭在弦。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shalt thou make them turn their back, when thou shalt make ready thine arrows upon thy strings against the face of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21:13  |  Psalms 21:13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耶和華啊，願你因自己的能力顯為至高！ 這樣，我們就唱詩，歌頌你的大能。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thou exalted, LORD, in thine own strength: so will we sing and praise thy power.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2026-08-26T10:29:02.6690000Z</dcterms:created>
  <dcterms:modified xsi:type="dcterms:W3CDTF">2026-08-26T10:29:02.6700000Z</dcterms:modified>
</coreProperties>
</file>