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a030a5dfb494c91" /><Relationship Type="http://schemas.openxmlformats.org/officeDocument/2006/relationships/extended-properties" Target="/docProps/app.xml" Id="Rb8499c90df37429d" /><Relationship Type="http://schemas.openxmlformats.org/officeDocument/2006/relationships/officeDocument" Target="/ppt/presentation.xml" Id="R2713c071184440b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2bdcfc6bfb64ba1"/>
  </p:sldMasterIdLst>
  <p:notesMasterIdLst>
    <p:notesMasterId xmlns:r="http://schemas.openxmlformats.org/officeDocument/2006/relationships" r:id="R16e740ad3e454b6f"/>
  </p:notesMasterIdLst>
  <p:sldIdLst>
    <p:sldId xmlns:r="http://schemas.openxmlformats.org/officeDocument/2006/relationships" id="256" r:id="Rf3d20fbc79994c5b"/>
    <p:sldId xmlns:r="http://schemas.openxmlformats.org/officeDocument/2006/relationships" id="257" r:id="R1b0f8e870a9a4ffd"/>
    <p:sldId xmlns:r="http://schemas.openxmlformats.org/officeDocument/2006/relationships" id="258" r:id="R7c05d983ad744ace"/>
    <p:sldId xmlns:r="http://schemas.openxmlformats.org/officeDocument/2006/relationships" id="259" r:id="R20ec7646b7cc4930"/>
    <p:sldId xmlns:r="http://schemas.openxmlformats.org/officeDocument/2006/relationships" id="260" r:id="R65c162cdf5984045"/>
    <p:sldId xmlns:r="http://schemas.openxmlformats.org/officeDocument/2006/relationships" id="261" r:id="R41126859353149fa"/>
    <p:sldId xmlns:r="http://schemas.openxmlformats.org/officeDocument/2006/relationships" id="262" r:id="R90412bdc903b422c"/>
    <p:sldId xmlns:r="http://schemas.openxmlformats.org/officeDocument/2006/relationships" id="263" r:id="R4e22192ba68f4356"/>
    <p:sldId xmlns:r="http://schemas.openxmlformats.org/officeDocument/2006/relationships" id="264" r:id="Rf957bd12bfbf4184"/>
    <p:sldId xmlns:r="http://schemas.openxmlformats.org/officeDocument/2006/relationships" id="265" r:id="Raac196ea70da45dd"/>
    <p:sldId xmlns:r="http://schemas.openxmlformats.org/officeDocument/2006/relationships" id="266" r:id="R02d2592bbf3042e9"/>
    <p:sldId xmlns:r="http://schemas.openxmlformats.org/officeDocument/2006/relationships" id="267" r:id="R3160aad4f23c4361"/>
    <p:sldId xmlns:r="http://schemas.openxmlformats.org/officeDocument/2006/relationships" id="268" r:id="R2c9272049319415b"/>
    <p:sldId xmlns:r="http://schemas.openxmlformats.org/officeDocument/2006/relationships" id="269" r:id="Rba75bec76f6e4896"/>
    <p:sldId xmlns:r="http://schemas.openxmlformats.org/officeDocument/2006/relationships" id="270" r:id="Rfffcba6ea50c4263"/>
    <p:sldId xmlns:r="http://schemas.openxmlformats.org/officeDocument/2006/relationships" id="271" r:id="Rb85120a79ea24854"/>
    <p:sldId xmlns:r="http://schemas.openxmlformats.org/officeDocument/2006/relationships" id="272" r:id="Re247d1f1d420448e"/>
    <p:sldId xmlns:r="http://schemas.openxmlformats.org/officeDocument/2006/relationships" id="273" r:id="Rbd448b3e9c9048ae"/>
    <p:sldId xmlns:r="http://schemas.openxmlformats.org/officeDocument/2006/relationships" id="274" r:id="Rdcc4c92d1a1c4cb8"/>
    <p:sldId xmlns:r="http://schemas.openxmlformats.org/officeDocument/2006/relationships" id="275" r:id="R24d5849d58d24c44"/>
    <p:sldId xmlns:r="http://schemas.openxmlformats.org/officeDocument/2006/relationships" id="276" r:id="Rc1c5db3e2a334f04"/>
    <p:sldId xmlns:r="http://schemas.openxmlformats.org/officeDocument/2006/relationships" id="277" r:id="R4d9e79b337554e49"/>
    <p:sldId xmlns:r="http://schemas.openxmlformats.org/officeDocument/2006/relationships" id="278" r:id="Rec289c84576f4759"/>
    <p:sldId xmlns:r="http://schemas.openxmlformats.org/officeDocument/2006/relationships" id="279" r:id="Rc428a3d0289e4883"/>
    <p:sldId xmlns:r="http://schemas.openxmlformats.org/officeDocument/2006/relationships" id="280" r:id="R2a3cc4056fc54fb8"/>
    <p:sldId xmlns:r="http://schemas.openxmlformats.org/officeDocument/2006/relationships" id="281" r:id="R5b2360f15c234ece"/>
    <p:sldId xmlns:r="http://schemas.openxmlformats.org/officeDocument/2006/relationships" id="282" r:id="R12398e78bae14cfc"/>
    <p:sldId xmlns:r="http://schemas.openxmlformats.org/officeDocument/2006/relationships" id="283" r:id="Rd6eb0cf43c3c47fe"/>
    <p:sldId xmlns:r="http://schemas.openxmlformats.org/officeDocument/2006/relationships" id="284" r:id="R660d698001e1450e"/>
    <p:sldId xmlns:r="http://schemas.openxmlformats.org/officeDocument/2006/relationships" id="285" r:id="R78b78fea84bf4292"/>
    <p:sldId xmlns:r="http://schemas.openxmlformats.org/officeDocument/2006/relationships" id="286" r:id="Rc50a2400b54448e5"/>
    <p:sldId xmlns:r="http://schemas.openxmlformats.org/officeDocument/2006/relationships" id="287" r:id="R09ef9d607abf4cfb"/>
    <p:sldId xmlns:r="http://schemas.openxmlformats.org/officeDocument/2006/relationships" id="288" r:id="R5b4b756777d34cb4"/>
    <p:sldId xmlns:r="http://schemas.openxmlformats.org/officeDocument/2006/relationships" id="289" r:id="Rfcedf1ee66d344e8"/>
    <p:sldId xmlns:r="http://schemas.openxmlformats.org/officeDocument/2006/relationships" id="290" r:id="R085a74f18caa46ba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33617ef47194e80" /><Relationship Type="http://schemas.openxmlformats.org/officeDocument/2006/relationships/slideMaster" Target="/ppt/slideMasters/slideMaster1.xml" Id="R72bdcfc6bfb64ba1" /><Relationship Type="http://schemas.openxmlformats.org/officeDocument/2006/relationships/notesMaster" Target="/ppt/notesMasters/notesMaster1.xml" Id="R16e740ad3e454b6f" /><Relationship Type="http://schemas.openxmlformats.org/officeDocument/2006/relationships/presProps" Target="/ppt/presProps.xml" Id="R9fba68cc34784f91" /><Relationship Type="http://schemas.openxmlformats.org/officeDocument/2006/relationships/tableStyles" Target="/ppt/tableStyles.xml" Id="Rb6795fb5f5b34c0a" /><Relationship Type="http://schemas.openxmlformats.org/officeDocument/2006/relationships/slide" Target="/ppt/slides/slide1.xml" Id="Rf3d20fbc79994c5b" /><Relationship Type="http://schemas.openxmlformats.org/officeDocument/2006/relationships/slide" Target="/ppt/slides/slide2.xml" Id="R1b0f8e870a9a4ffd" /><Relationship Type="http://schemas.openxmlformats.org/officeDocument/2006/relationships/slide" Target="/ppt/slides/slide3.xml" Id="R7c05d983ad744ace" /><Relationship Type="http://schemas.openxmlformats.org/officeDocument/2006/relationships/slide" Target="/ppt/slides/slide4.xml" Id="R20ec7646b7cc4930" /><Relationship Type="http://schemas.openxmlformats.org/officeDocument/2006/relationships/slide" Target="/ppt/slides/slide5.xml" Id="R65c162cdf5984045" /><Relationship Type="http://schemas.openxmlformats.org/officeDocument/2006/relationships/slide" Target="/ppt/slides/slide6.xml" Id="R41126859353149fa" /><Relationship Type="http://schemas.openxmlformats.org/officeDocument/2006/relationships/slide" Target="/ppt/slides/slide7.xml" Id="R90412bdc903b422c" /><Relationship Type="http://schemas.openxmlformats.org/officeDocument/2006/relationships/slide" Target="/ppt/slides/slide8.xml" Id="R4e22192ba68f4356" /><Relationship Type="http://schemas.openxmlformats.org/officeDocument/2006/relationships/slide" Target="/ppt/slides/slide9.xml" Id="Rf957bd12bfbf4184" /><Relationship Type="http://schemas.openxmlformats.org/officeDocument/2006/relationships/slide" Target="/ppt/slides/slide10.xml" Id="Raac196ea70da45dd" /><Relationship Type="http://schemas.openxmlformats.org/officeDocument/2006/relationships/slide" Target="/ppt/slides/slide11.xml" Id="R02d2592bbf3042e9" /><Relationship Type="http://schemas.openxmlformats.org/officeDocument/2006/relationships/slide" Target="/ppt/slides/slide12.xml" Id="R3160aad4f23c4361" /><Relationship Type="http://schemas.openxmlformats.org/officeDocument/2006/relationships/slide" Target="/ppt/slides/slide13.xml" Id="R2c9272049319415b" /><Relationship Type="http://schemas.openxmlformats.org/officeDocument/2006/relationships/slide" Target="/ppt/slides/slide14.xml" Id="Rba75bec76f6e4896" /><Relationship Type="http://schemas.openxmlformats.org/officeDocument/2006/relationships/slide" Target="/ppt/slides/slide15.xml" Id="Rfffcba6ea50c4263" /><Relationship Type="http://schemas.openxmlformats.org/officeDocument/2006/relationships/slide" Target="/ppt/slides/slide16.xml" Id="Rb85120a79ea24854" /><Relationship Type="http://schemas.openxmlformats.org/officeDocument/2006/relationships/slide" Target="/ppt/slides/slide17.xml" Id="Re247d1f1d420448e" /><Relationship Type="http://schemas.openxmlformats.org/officeDocument/2006/relationships/slide" Target="/ppt/slides/slide18.xml" Id="Rbd448b3e9c9048ae" /><Relationship Type="http://schemas.openxmlformats.org/officeDocument/2006/relationships/slide" Target="/ppt/slides/slide19.xml" Id="Rdcc4c92d1a1c4cb8" /><Relationship Type="http://schemas.openxmlformats.org/officeDocument/2006/relationships/slide" Target="/ppt/slides/slide20.xml" Id="R24d5849d58d24c44" /><Relationship Type="http://schemas.openxmlformats.org/officeDocument/2006/relationships/slide" Target="/ppt/slides/slide21.xml" Id="Rc1c5db3e2a334f04" /><Relationship Type="http://schemas.openxmlformats.org/officeDocument/2006/relationships/slide" Target="/ppt/slides/slide22.xml" Id="R4d9e79b337554e49" /><Relationship Type="http://schemas.openxmlformats.org/officeDocument/2006/relationships/slide" Target="/ppt/slides/slide23.xml" Id="Rec289c84576f4759" /><Relationship Type="http://schemas.openxmlformats.org/officeDocument/2006/relationships/slide" Target="/ppt/slides/slide24.xml" Id="Rc428a3d0289e4883" /><Relationship Type="http://schemas.openxmlformats.org/officeDocument/2006/relationships/slide" Target="/ppt/slides/slide25.xml" Id="R2a3cc4056fc54fb8" /><Relationship Type="http://schemas.openxmlformats.org/officeDocument/2006/relationships/slide" Target="/ppt/slides/slide26.xml" Id="R5b2360f15c234ece" /><Relationship Type="http://schemas.openxmlformats.org/officeDocument/2006/relationships/slide" Target="/ppt/slides/slide27.xml" Id="R12398e78bae14cfc" /><Relationship Type="http://schemas.openxmlformats.org/officeDocument/2006/relationships/slide" Target="/ppt/slides/slide28.xml" Id="Rd6eb0cf43c3c47fe" /><Relationship Type="http://schemas.openxmlformats.org/officeDocument/2006/relationships/slide" Target="/ppt/slides/slide29.xml" Id="R660d698001e1450e" /><Relationship Type="http://schemas.openxmlformats.org/officeDocument/2006/relationships/slide" Target="/ppt/slides/slide30.xml" Id="R78b78fea84bf4292" /><Relationship Type="http://schemas.openxmlformats.org/officeDocument/2006/relationships/slide" Target="/ppt/slides/slide31.xml" Id="Rc50a2400b54448e5" /><Relationship Type="http://schemas.openxmlformats.org/officeDocument/2006/relationships/slide" Target="/ppt/slides/slide32.xml" Id="R09ef9d607abf4cfb" /><Relationship Type="http://schemas.openxmlformats.org/officeDocument/2006/relationships/slide" Target="/ppt/slides/slide33.xml" Id="R5b4b756777d34cb4" /><Relationship Type="http://schemas.openxmlformats.org/officeDocument/2006/relationships/slide" Target="/ppt/slides/slide34.xml" Id="Rfcedf1ee66d344e8" /><Relationship Type="http://schemas.openxmlformats.org/officeDocument/2006/relationships/slide" Target="/ppt/slides/slide35.xml" Id="R085a74f18caa46ba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feb98a53777443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c41cf7999ca41c7" /><Relationship Type="http://schemas.openxmlformats.org/officeDocument/2006/relationships/notesMaster" Target="/ppt/notesMasters/notesMaster1.xml" Id="Recbab67c150a437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1d12424b9be4c07" /><Relationship Type="http://schemas.openxmlformats.org/officeDocument/2006/relationships/notesMaster" Target="/ppt/notesMasters/notesMaster1.xml" Id="Rc8adf2ddb40241c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1205e1784a146d2" /><Relationship Type="http://schemas.openxmlformats.org/officeDocument/2006/relationships/notesMaster" Target="/ppt/notesMasters/notesMaster1.xml" Id="R27e8bdb5eacd4e4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bd9d55fc31b4d3e" /><Relationship Type="http://schemas.openxmlformats.org/officeDocument/2006/relationships/notesMaster" Target="/ppt/notesMasters/notesMaster1.xml" Id="Rfec84a2d64e047f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98873201fae49ca" /><Relationship Type="http://schemas.openxmlformats.org/officeDocument/2006/relationships/notesMaster" Target="/ppt/notesMasters/notesMaster1.xml" Id="Rdfae6a26cd5a456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3baf1c34ff6444e" /><Relationship Type="http://schemas.openxmlformats.org/officeDocument/2006/relationships/notesMaster" Target="/ppt/notesMasters/notesMaster1.xml" Id="R383015c85e0c4cb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480d44bd860493f" /><Relationship Type="http://schemas.openxmlformats.org/officeDocument/2006/relationships/notesMaster" Target="/ppt/notesMasters/notesMaster1.xml" Id="R25de83a66ddb486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2e0897e81334d2b" /><Relationship Type="http://schemas.openxmlformats.org/officeDocument/2006/relationships/notesMaster" Target="/ppt/notesMasters/notesMaster1.xml" Id="R18f24d7bcf3c433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82f6a8dd48d4b58" /><Relationship Type="http://schemas.openxmlformats.org/officeDocument/2006/relationships/notesMaster" Target="/ppt/notesMasters/notesMaster1.xml" Id="Rf7ed6a00db1c477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e64ac1375c744e1" /><Relationship Type="http://schemas.openxmlformats.org/officeDocument/2006/relationships/notesMaster" Target="/ppt/notesMasters/notesMaster1.xml" Id="R609cdbfe943d40a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070e569939a4f6a" /><Relationship Type="http://schemas.openxmlformats.org/officeDocument/2006/relationships/notesMaster" Target="/ppt/notesMasters/notesMaster1.xml" Id="R45b5bb77423d4d86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d8f3073eaad4866" /><Relationship Type="http://schemas.openxmlformats.org/officeDocument/2006/relationships/notesMaster" Target="/ppt/notesMasters/notesMaster1.xml" Id="Raa65d8fb0be04bd4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0f602a1061c4482" /><Relationship Type="http://schemas.openxmlformats.org/officeDocument/2006/relationships/notesMaster" Target="/ppt/notesMasters/notesMaster1.xml" Id="Re5fb945c0bcd4566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27abd5c35ac42d3" /><Relationship Type="http://schemas.openxmlformats.org/officeDocument/2006/relationships/notesMaster" Target="/ppt/notesMasters/notesMaster1.xml" Id="R2b84c9a0eaf74d52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b6542500847c4cb3" /><Relationship Type="http://schemas.openxmlformats.org/officeDocument/2006/relationships/notesMaster" Target="/ppt/notesMasters/notesMaster1.xml" Id="R6702a9ce1fff4d58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b0fd6eaf3434c3c" /><Relationship Type="http://schemas.openxmlformats.org/officeDocument/2006/relationships/notesMaster" Target="/ppt/notesMasters/notesMaster1.xml" Id="R49a83ca1367e401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2057ecbb2274f7f" /><Relationship Type="http://schemas.openxmlformats.org/officeDocument/2006/relationships/notesMaster" Target="/ppt/notesMasters/notesMaster1.xml" Id="R28cdedfd32d6437a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d5ae9e9a733a4f99" /><Relationship Type="http://schemas.openxmlformats.org/officeDocument/2006/relationships/notesMaster" Target="/ppt/notesMasters/notesMaster1.xml" Id="R551d880be04745c5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1e39c242b7ff407a" /><Relationship Type="http://schemas.openxmlformats.org/officeDocument/2006/relationships/notesMaster" Target="/ppt/notesMasters/notesMaster1.xml" Id="Rb17cbcddd2ac4aac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c49c4da356ff4880" /><Relationship Type="http://schemas.openxmlformats.org/officeDocument/2006/relationships/notesMaster" Target="/ppt/notesMasters/notesMaster1.xml" Id="Rebbe8599b4034766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425f3913a62d498f" /><Relationship Type="http://schemas.openxmlformats.org/officeDocument/2006/relationships/notesMaster" Target="/ppt/notesMasters/notesMaster1.xml" Id="Rf0972510c9d94c3d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411bb8b4d7c04f03" /><Relationship Type="http://schemas.openxmlformats.org/officeDocument/2006/relationships/notesMaster" Target="/ppt/notesMasters/notesMaster1.xml" Id="Rf01792165a634f51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b401c88a580240f8" /><Relationship Type="http://schemas.openxmlformats.org/officeDocument/2006/relationships/notesMaster" Target="/ppt/notesMasters/notesMaster1.xml" Id="R9b99ebd189cc4268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452e5781832d414c" /><Relationship Type="http://schemas.openxmlformats.org/officeDocument/2006/relationships/notesMaster" Target="/ppt/notesMasters/notesMaster1.xml" Id="Rd22e3ea2168c4999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3f064f68e0b3452a" /><Relationship Type="http://schemas.openxmlformats.org/officeDocument/2006/relationships/notesMaster" Target="/ppt/notesMasters/notesMaster1.xml" Id="Raeda27a89f3b4f61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4bfc2fc1c0c54f8b" /><Relationship Type="http://schemas.openxmlformats.org/officeDocument/2006/relationships/notesMaster" Target="/ppt/notesMasters/notesMaster1.xml" Id="R83da9a5165524d83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b475c93970a44757" /><Relationship Type="http://schemas.openxmlformats.org/officeDocument/2006/relationships/notesMaster" Target="/ppt/notesMasters/notesMaster1.xml" Id="R305241b623d1469a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57f9a03ce2a04fbe" /><Relationship Type="http://schemas.openxmlformats.org/officeDocument/2006/relationships/notesMaster" Target="/ppt/notesMasters/notesMaster1.xml" Id="R291f8b4ca47148b4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4bc75520043b4c39" /><Relationship Type="http://schemas.openxmlformats.org/officeDocument/2006/relationships/notesMaster" Target="/ppt/notesMasters/notesMaster1.xml" Id="R25fd5ad697ed43f2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8aad0c68864c4668" /><Relationship Type="http://schemas.openxmlformats.org/officeDocument/2006/relationships/notesMaster" Target="/ppt/notesMasters/notesMaster1.xml" Id="R3694909548db4677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42ad03bdc44a494f" /><Relationship Type="http://schemas.openxmlformats.org/officeDocument/2006/relationships/notesMaster" Target="/ppt/notesMasters/notesMaster1.xml" Id="R32b6a8ae105d419b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04c6554f9c41432e" /><Relationship Type="http://schemas.openxmlformats.org/officeDocument/2006/relationships/notesMaster" Target="/ppt/notesMasters/notesMaster1.xml" Id="R4613b282dd2c42a0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354787e0d76d4675" /><Relationship Type="http://schemas.openxmlformats.org/officeDocument/2006/relationships/notesMaster" Target="/ppt/notesMasters/notesMaster1.xml" Id="R831c656664114b05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f1467f38fb5d4f74" /><Relationship Type="http://schemas.openxmlformats.org/officeDocument/2006/relationships/notesMaster" Target="/ppt/notesMasters/notesMaster1.xml" Id="R9c924418799d408e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b258ce6625b14976" /><Relationship Type="http://schemas.openxmlformats.org/officeDocument/2006/relationships/notesMaster" Target="/ppt/notesMasters/notesMaster1.xml" Id="Rfe7dc97afa0c4c1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411a5c0e0944955" /><Relationship Type="http://schemas.openxmlformats.org/officeDocument/2006/relationships/image" Target="/ppt/media/image.png" Id="Rbfdde10f3b244bd1" /><Relationship Type="http://schemas.openxmlformats.org/officeDocument/2006/relationships/image" Target="/ppt/media/image2.png" Id="Raca3950102104209" /><Relationship Type="http://schemas.openxmlformats.org/officeDocument/2006/relationships/image" Target="/ppt/media/image.jpeg" Id="R174cf62a4ed649e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7a9cd5d600049d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bfdde10f3b244bd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aca395010210420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74cf62a4ed649e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135878e9f8b4c87" /><Relationship Type="http://schemas.openxmlformats.org/officeDocument/2006/relationships/slideLayout" Target="/ppt/slideLayouts/slideLayout1.xml" Id="R0ed24d7033374a98" /><Relationship Type="http://schemas.openxmlformats.org/officeDocument/2006/relationships/slideLayout" Target="/ppt/slideLayouts/slideLayout2.xml" Id="R089ace0ad36e453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ed24d7033374a98"/>
    <p:sldLayoutId xmlns:r="http://schemas.openxmlformats.org/officeDocument/2006/relationships" id="2147483650" r:id="R089ace0ad36e453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4839ae6c8546b5" /><Relationship Type="http://schemas.openxmlformats.org/officeDocument/2006/relationships/notesSlide" Target="/ppt/notesSlides/notesSlide1.xml" Id="Rfbffa9ef6061459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f19090d69c4a1f" /><Relationship Type="http://schemas.openxmlformats.org/officeDocument/2006/relationships/notesSlide" Target="/ppt/notesSlides/notesSlide2.xml" Id="R2c0207f9412d48d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c7c3f92f754ae7" /><Relationship Type="http://schemas.openxmlformats.org/officeDocument/2006/relationships/notesSlide" Target="/ppt/notesSlides/notesSlide3.xml" Id="R5d85e78e6df840e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6c0e1bd0f840ed" /><Relationship Type="http://schemas.openxmlformats.org/officeDocument/2006/relationships/notesSlide" Target="/ppt/notesSlides/notesSlide4.xml" Id="R6486959155e6444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fbb99744504537" /><Relationship Type="http://schemas.openxmlformats.org/officeDocument/2006/relationships/notesSlide" Target="/ppt/notesSlides/notesSlide5.xml" Id="R8a2f847fec6c406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762c5535884e07" /><Relationship Type="http://schemas.openxmlformats.org/officeDocument/2006/relationships/notesSlide" Target="/ppt/notesSlides/notesSlide6.xml" Id="Rb9ece0d23b314a6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5e78bab0ba4bf4" /><Relationship Type="http://schemas.openxmlformats.org/officeDocument/2006/relationships/notesSlide" Target="/ppt/notesSlides/notesSlide7.xml" Id="Rac4b34a7618d4c7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8fec9f99f1406b" /><Relationship Type="http://schemas.openxmlformats.org/officeDocument/2006/relationships/notesSlide" Target="/ppt/notesSlides/notesSlide8.xml" Id="Rd276050f3a5e418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fbf81fb3a84de7" /><Relationship Type="http://schemas.openxmlformats.org/officeDocument/2006/relationships/notesSlide" Target="/ppt/notesSlides/notesSlide9.xml" Id="R6287d5ade22940d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a8ed5bd4c64316" /><Relationship Type="http://schemas.openxmlformats.org/officeDocument/2006/relationships/notesSlide" Target="/ppt/notesSlides/notesSlide10.xml" Id="Re6eb8fad4ae7441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56a6651c744e7b" /><Relationship Type="http://schemas.openxmlformats.org/officeDocument/2006/relationships/notesSlide" Target="/ppt/notesSlides/notesSlide11.xml" Id="R144322d55af448e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4d297458c94f53" /><Relationship Type="http://schemas.openxmlformats.org/officeDocument/2006/relationships/notesSlide" Target="/ppt/notesSlides/notesSlide12.xml" Id="R5c2c25df13f8447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7f076bd6834c8b" /><Relationship Type="http://schemas.openxmlformats.org/officeDocument/2006/relationships/notesSlide" Target="/ppt/notesSlides/notesSlide13.xml" Id="R50e87401f4a3400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1ca59eea474efe" /><Relationship Type="http://schemas.openxmlformats.org/officeDocument/2006/relationships/notesSlide" Target="/ppt/notesSlides/notesSlide14.xml" Id="Ra667c5e75efc489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527715dbe846ad" /><Relationship Type="http://schemas.openxmlformats.org/officeDocument/2006/relationships/notesSlide" Target="/ppt/notesSlides/notesSlide15.xml" Id="R6de8583a9a4d43c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08b382cf584586" /><Relationship Type="http://schemas.openxmlformats.org/officeDocument/2006/relationships/notesSlide" Target="/ppt/notesSlides/notesSlide16.xml" Id="R32a12458cb184333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4cb31a29b3413e" /><Relationship Type="http://schemas.openxmlformats.org/officeDocument/2006/relationships/notesSlide" Target="/ppt/notesSlides/notesSlide17.xml" Id="R52be3710c664404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554152f4594656" /><Relationship Type="http://schemas.openxmlformats.org/officeDocument/2006/relationships/notesSlide" Target="/ppt/notesSlides/notesSlide18.xml" Id="Rfe509ced2eba4439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e9bcc061ca458f" /><Relationship Type="http://schemas.openxmlformats.org/officeDocument/2006/relationships/notesSlide" Target="/ppt/notesSlides/notesSlide19.xml" Id="Rd2e0790dc09d4220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23e9d25a804d36" /><Relationship Type="http://schemas.openxmlformats.org/officeDocument/2006/relationships/notesSlide" Target="/ppt/notesSlides/notesSlide20.xml" Id="Rd62468205677426f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89051c2be94cf0" /><Relationship Type="http://schemas.openxmlformats.org/officeDocument/2006/relationships/notesSlide" Target="/ppt/notesSlides/notesSlide21.xml" Id="Re949444488f0486e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1592f15e4646b9" /><Relationship Type="http://schemas.openxmlformats.org/officeDocument/2006/relationships/notesSlide" Target="/ppt/notesSlides/notesSlide22.xml" Id="R7b1df3e7288f4a1d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a308b07c5b4d2c" /><Relationship Type="http://schemas.openxmlformats.org/officeDocument/2006/relationships/notesSlide" Target="/ppt/notesSlides/notesSlide23.xml" Id="Ra16f66e4a42e4d13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c2b758f2f04f1a" /><Relationship Type="http://schemas.openxmlformats.org/officeDocument/2006/relationships/notesSlide" Target="/ppt/notesSlides/notesSlide24.xml" Id="R5ec004d5066b4a5e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c454c57ef2439e" /><Relationship Type="http://schemas.openxmlformats.org/officeDocument/2006/relationships/notesSlide" Target="/ppt/notesSlides/notesSlide25.xml" Id="R39af48160d5a4987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68aa5e17344dff" /><Relationship Type="http://schemas.openxmlformats.org/officeDocument/2006/relationships/notesSlide" Target="/ppt/notesSlides/notesSlide26.xml" Id="R43545d2ecba847c3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758c9b1b0f4bbb" /><Relationship Type="http://schemas.openxmlformats.org/officeDocument/2006/relationships/notesSlide" Target="/ppt/notesSlides/notesSlide27.xml" Id="R2d2f804f001f4f4c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c8389be8af4d4d" /><Relationship Type="http://schemas.openxmlformats.org/officeDocument/2006/relationships/notesSlide" Target="/ppt/notesSlides/notesSlide28.xml" Id="Rb37e9b30f7f94622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e8e44ea39b43df" /><Relationship Type="http://schemas.openxmlformats.org/officeDocument/2006/relationships/notesSlide" Target="/ppt/notesSlides/notesSlide29.xml" Id="R520c7d47f7bf46fd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f256e8b9bb4aa4" /><Relationship Type="http://schemas.openxmlformats.org/officeDocument/2006/relationships/notesSlide" Target="/ppt/notesSlides/notesSlide30.xml" Id="Rd14e8c0cfd5541b3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e63eb3c17a4bb3" /><Relationship Type="http://schemas.openxmlformats.org/officeDocument/2006/relationships/notesSlide" Target="/ppt/notesSlides/notesSlide31.xml" Id="R2aed80e581a1431c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855bbee9e642f4" /><Relationship Type="http://schemas.openxmlformats.org/officeDocument/2006/relationships/notesSlide" Target="/ppt/notesSlides/notesSlide32.xml" Id="Rc72e9670140b4e29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030cd44feb422e" /><Relationship Type="http://schemas.openxmlformats.org/officeDocument/2006/relationships/notesSlide" Target="/ppt/notesSlides/notesSlide33.xml" Id="R7b3267b2d096410f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080ae4cb624f94" /><Relationship Type="http://schemas.openxmlformats.org/officeDocument/2006/relationships/notesSlide" Target="/ppt/notesSlides/notesSlide34.xml" Id="Re2e420da8f894b40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f981beab534fed" /><Relationship Type="http://schemas.openxmlformats.org/officeDocument/2006/relationships/notesSlide" Target="/ppt/notesSlides/notesSlide35.xml" Id="R4b2177cd4eed4ce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約伯記第21章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21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21:1  |  Job 21:1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約伯回答說：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Job answered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21:2  |  Job 21:2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你們要細聽我的言語， 就算是你們安慰我。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 diligently my speech, and let this be your consolations.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21:3  |  Job 21:3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請寬容我，我又要說話； 說了以後，任憑你們嗤笑吧！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Suffer me that I may speak; and after that I have spoken, mock 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21:4  |  Job 21:4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我豈是向人訴冤？ 為何不焦急呢？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for me, is my complaint to man? and if it were so, why should not my spirit be troubled?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21:5  |  Job 21:5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你們要看着我而驚奇， 用手摀口。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Mark me, and be astonished, and lay your hand upon your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21:6  |  Job 21:6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我每逢思想，心就驚惶， 渾身戰兢。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Even when I remember I am afraid, and trembling taketh hold on my flesh.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21:7  |  Job 21:7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惡人為何存活， 享大壽數，勢力強盛呢？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do the wicked live, become old, yea, are mighty in power?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21:8  |  Job 21:8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他們眼見兒孫， 和他們一同堅立。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seed is established in their sight with them, and their offspring before their eyes.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21:9  |  Job 21:9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他們的家宅平安無懼； 神的杖也不加在他們身上。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houses are safe from fear, neither is the rod of God upon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21:10  |  Job 21:10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他們的公牛孳生而不斷絕； 母牛下犢而不掉胎。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bull gendereth, and faileth not; their cow calveth, and casteth not her calf.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21:11  |  Job 21:11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他們打發小孩子出去，[多]如羊群； 他們的兒女踴躍跳舞。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send forth their little ones like a flock, and their children dance.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21:12  |  Job 21:12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他們隨着琴鼓歌唱， 又因簫聲歡喜。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take the timbrel and harp, and rejoice at the sound of the organ.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21:13  |  Job 21:13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他們度日諸事亨通， 轉眼下入陰間。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spend their days in wealth, and in a moment go down to the grave.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21:14  |  Job 21:14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他們對神說：離開我們吧！ 我們不願曉得你的道。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they say unto God, Depart from us; for we desire not the knowledge of thy ways.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21:15  |  Job 21:15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全能者是誰，我們何必事奉他呢？ 求告他有甚麼益處呢？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is the Almighty, that we should serve him? and what profit should we have, if we pray unto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21:16  |  Job 21:16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看哪，他們亨通不在乎自己； 惡人所謀定的離我好遠。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Lo, their good is not in their hand: the counsel of the wicked is far from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21:17  |  Job 21:17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惡人的燈何嘗熄滅？ 患難何嘗臨到他們呢？ 神何嘗發怒，[向他們]分散災禍呢？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oft is the candle of the wicked put out! and how oft cometh their destruction upon them! God distributeth sorrows in his anger.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21:18  |  Job 21:18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他們何嘗像風前的碎稭， 如暴風颳去的糠詷呢？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are as stubble before the wind, and as chaff that the storm carrieth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21:19  |  Job 21:19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[你們說]：神為惡人的兒女積蓄罪孽； [我說]：不如本人受報，好使他親自知道。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God layeth up his iniquity for his children: he rewardeth him, and he shall know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21:20  |  Job 21:20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願他親眼看見自己敗亡， 親自飲全能者的忿怒。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eyes shall see his destruction, and he shall drink of the wrath of the Almighty.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21:21  |  Job 21:21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他的歲月既盡， 他還顧他本家嗎？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what pleasure hath he in his house after him, when the number of his months is cut off in the midst?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21:22  |  Job 21:22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神既審判那在高位的， 誰能將知識教訓他呢？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Shall any teach God knowledge? seeing he judgeth those that are high.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21:23  |  Job 21:23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有人至死身體強壯， 盡得平靖安逸；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One dieth in his full strength, being wholly at ease and quiet.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21:24  |  Job 21:24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他的奶桶充滿， 他的骨髓滋潤。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breasts are full of milk, and his bones are moistened with marrow.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21:25  |  Job 21:25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有人至死心中痛苦， 終身未嘗福樂的滋味；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another dieth in the bitterness of his soul, and never eateth with pleasure.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21:26  |  Job 21:26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他們一樣躺臥在塵土中， 都被蟲子遮蓋。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lie down alike in the dust, and the worms shall cover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21:27  |  Job 21:27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我知道你們的意思， 並誣害我的計謀。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I know your thoughts, and the devices which ye wrongfully imagine against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21:28  |  Job 21:28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你們說：霸者的房屋在哪裏？ 惡人住過的帳棚在哪裏？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ye say, Where is the house of the prince? and where are the dwelling places of the wicked?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21:29  |  Job 21:29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你們豈沒有詢問過路的人嗎？ 不知道他們所引的證據嗎？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Have ye not asked them that go by the way? and do ye not know their tokens,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21:30  |  Job 21:30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就是惡人在禍患的日子得存留， 在發怒的日子得逃脫。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the wicked is reserved to the day of destruction? they shall be brought forth to the day of wrath.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21:31  |  Job 21:31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他所行的，有誰當面給他說明？ 他所做的，有誰報應他呢？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shall declare his way to his face? and who shall repay him what he hath done?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21:32  |  Job 21:32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然而他要被抬到塋地； 並有人看守墳墓。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Yet shall he be brought to the grave, and shall remain in the tomb.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21:33  |  Job 21:33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他要以谷中的土塊為甘甜； 在他以先去的無數， 在他以後去的更多。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clods of the valley shall be sweet unto him, and every man shall draw after him, as there are innumerable before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21:34  |  Job 21:34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你們對答的話中既都錯謬， 怎麼徒然安慰我呢？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then comfort ye me in vain, seeing in your answers there remaineth falsehood?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2026-08-26T10:27:34.6280000Z</dcterms:created>
  <dcterms:modified xsi:type="dcterms:W3CDTF">2026-08-26T10:27:34.6280000Z</dcterms:modified>
</coreProperties>
</file>