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957a75ee8da4349" /><Relationship Type="http://schemas.openxmlformats.org/officeDocument/2006/relationships/extended-properties" Target="/docProps/app.xml" Id="R4dc68ffa1d864b48" /><Relationship Type="http://schemas.openxmlformats.org/officeDocument/2006/relationships/officeDocument" Target="/ppt/presentation.xml" Id="R9a639f29eea04a6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1a8258e7c984ec7"/>
  </p:sldMasterIdLst>
  <p:notesMasterIdLst>
    <p:notesMasterId xmlns:r="http://schemas.openxmlformats.org/officeDocument/2006/relationships" r:id="R50d54fbd705349f6"/>
  </p:notesMasterIdLst>
  <p:sldIdLst>
    <p:sldId xmlns:r="http://schemas.openxmlformats.org/officeDocument/2006/relationships" id="256" r:id="R030ec89e37bb4139"/>
    <p:sldId xmlns:r="http://schemas.openxmlformats.org/officeDocument/2006/relationships" id="257" r:id="Rc8d562d01fa94648"/>
    <p:sldId xmlns:r="http://schemas.openxmlformats.org/officeDocument/2006/relationships" id="258" r:id="R40b4fb99404848f5"/>
    <p:sldId xmlns:r="http://schemas.openxmlformats.org/officeDocument/2006/relationships" id="259" r:id="R2524f6aa23c8471b"/>
    <p:sldId xmlns:r="http://schemas.openxmlformats.org/officeDocument/2006/relationships" id="260" r:id="Rd1d8cc96be2640ab"/>
    <p:sldId xmlns:r="http://schemas.openxmlformats.org/officeDocument/2006/relationships" id="261" r:id="Raebd8cc75e7f4a16"/>
    <p:sldId xmlns:r="http://schemas.openxmlformats.org/officeDocument/2006/relationships" id="262" r:id="Re657520e4c084c91"/>
    <p:sldId xmlns:r="http://schemas.openxmlformats.org/officeDocument/2006/relationships" id="263" r:id="Rbfa9eaf52c2248c8"/>
    <p:sldId xmlns:r="http://schemas.openxmlformats.org/officeDocument/2006/relationships" id="264" r:id="Rb92e50f52f33467b"/>
    <p:sldId xmlns:r="http://schemas.openxmlformats.org/officeDocument/2006/relationships" id="265" r:id="R3d07a23bb295432f"/>
    <p:sldId xmlns:r="http://schemas.openxmlformats.org/officeDocument/2006/relationships" id="266" r:id="Rfa7fad59899d4eda"/>
    <p:sldId xmlns:r="http://schemas.openxmlformats.org/officeDocument/2006/relationships" id="267" r:id="Rba2dbfe0d65f4951"/>
    <p:sldId xmlns:r="http://schemas.openxmlformats.org/officeDocument/2006/relationships" id="268" r:id="R090c5f4afe184aff"/>
    <p:sldId xmlns:r="http://schemas.openxmlformats.org/officeDocument/2006/relationships" id="269" r:id="R053bf6510a4b4ea0"/>
    <p:sldId xmlns:r="http://schemas.openxmlformats.org/officeDocument/2006/relationships" id="270" r:id="Rc2c6c0f58d19415f"/>
    <p:sldId xmlns:r="http://schemas.openxmlformats.org/officeDocument/2006/relationships" id="271" r:id="R19e75f2c17e94d97"/>
    <p:sldId xmlns:r="http://schemas.openxmlformats.org/officeDocument/2006/relationships" id="272" r:id="R6f1f37559bbb4ba6"/>
    <p:sldId xmlns:r="http://schemas.openxmlformats.org/officeDocument/2006/relationships" id="273" r:id="R68807f58624f400a"/>
    <p:sldId xmlns:r="http://schemas.openxmlformats.org/officeDocument/2006/relationships" id="274" r:id="R35ce8c9939994355"/>
    <p:sldId xmlns:r="http://schemas.openxmlformats.org/officeDocument/2006/relationships" id="275" r:id="R82e1d4667117463f"/>
    <p:sldId xmlns:r="http://schemas.openxmlformats.org/officeDocument/2006/relationships" id="276" r:id="R3714389ffff94eaf"/>
    <p:sldId xmlns:r="http://schemas.openxmlformats.org/officeDocument/2006/relationships" id="277" r:id="Rae54344adfc34d83"/>
    <p:sldId xmlns:r="http://schemas.openxmlformats.org/officeDocument/2006/relationships" id="278" r:id="R38878e56e322488c"/>
    <p:sldId xmlns:r="http://schemas.openxmlformats.org/officeDocument/2006/relationships" id="279" r:id="R3b2a8509a0ee429d"/>
    <p:sldId xmlns:r="http://schemas.openxmlformats.org/officeDocument/2006/relationships" id="280" r:id="Ra00db870937f4bd7"/>
    <p:sldId xmlns:r="http://schemas.openxmlformats.org/officeDocument/2006/relationships" id="281" r:id="Re68afeee98ed4c71"/>
    <p:sldId xmlns:r="http://schemas.openxmlformats.org/officeDocument/2006/relationships" id="282" r:id="R6bc61816a7e84791"/>
    <p:sldId xmlns:r="http://schemas.openxmlformats.org/officeDocument/2006/relationships" id="283" r:id="R5fdfa9afb4b54d53"/>
    <p:sldId xmlns:r="http://schemas.openxmlformats.org/officeDocument/2006/relationships" id="284" r:id="Rcef9aa5b80aa4c3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6b835d64865409b" /><Relationship Type="http://schemas.openxmlformats.org/officeDocument/2006/relationships/slideMaster" Target="/ppt/slideMasters/slideMaster1.xml" Id="R01a8258e7c984ec7" /><Relationship Type="http://schemas.openxmlformats.org/officeDocument/2006/relationships/notesMaster" Target="/ppt/notesMasters/notesMaster1.xml" Id="R50d54fbd705349f6" /><Relationship Type="http://schemas.openxmlformats.org/officeDocument/2006/relationships/presProps" Target="/ppt/presProps.xml" Id="R7c1337c4af0f431b" /><Relationship Type="http://schemas.openxmlformats.org/officeDocument/2006/relationships/tableStyles" Target="/ppt/tableStyles.xml" Id="R8d7629c378e64e19" /><Relationship Type="http://schemas.openxmlformats.org/officeDocument/2006/relationships/slide" Target="/ppt/slides/slide1.xml" Id="R030ec89e37bb4139" /><Relationship Type="http://schemas.openxmlformats.org/officeDocument/2006/relationships/slide" Target="/ppt/slides/slide2.xml" Id="Rc8d562d01fa94648" /><Relationship Type="http://schemas.openxmlformats.org/officeDocument/2006/relationships/slide" Target="/ppt/slides/slide3.xml" Id="R40b4fb99404848f5" /><Relationship Type="http://schemas.openxmlformats.org/officeDocument/2006/relationships/slide" Target="/ppt/slides/slide4.xml" Id="R2524f6aa23c8471b" /><Relationship Type="http://schemas.openxmlformats.org/officeDocument/2006/relationships/slide" Target="/ppt/slides/slide5.xml" Id="Rd1d8cc96be2640ab" /><Relationship Type="http://schemas.openxmlformats.org/officeDocument/2006/relationships/slide" Target="/ppt/slides/slide6.xml" Id="Raebd8cc75e7f4a16" /><Relationship Type="http://schemas.openxmlformats.org/officeDocument/2006/relationships/slide" Target="/ppt/slides/slide7.xml" Id="Re657520e4c084c91" /><Relationship Type="http://schemas.openxmlformats.org/officeDocument/2006/relationships/slide" Target="/ppt/slides/slide8.xml" Id="Rbfa9eaf52c2248c8" /><Relationship Type="http://schemas.openxmlformats.org/officeDocument/2006/relationships/slide" Target="/ppt/slides/slide9.xml" Id="Rb92e50f52f33467b" /><Relationship Type="http://schemas.openxmlformats.org/officeDocument/2006/relationships/slide" Target="/ppt/slides/slide10.xml" Id="R3d07a23bb295432f" /><Relationship Type="http://schemas.openxmlformats.org/officeDocument/2006/relationships/slide" Target="/ppt/slides/slide11.xml" Id="Rfa7fad59899d4eda" /><Relationship Type="http://schemas.openxmlformats.org/officeDocument/2006/relationships/slide" Target="/ppt/slides/slide12.xml" Id="Rba2dbfe0d65f4951" /><Relationship Type="http://schemas.openxmlformats.org/officeDocument/2006/relationships/slide" Target="/ppt/slides/slide13.xml" Id="R090c5f4afe184aff" /><Relationship Type="http://schemas.openxmlformats.org/officeDocument/2006/relationships/slide" Target="/ppt/slides/slide14.xml" Id="R053bf6510a4b4ea0" /><Relationship Type="http://schemas.openxmlformats.org/officeDocument/2006/relationships/slide" Target="/ppt/slides/slide15.xml" Id="Rc2c6c0f58d19415f" /><Relationship Type="http://schemas.openxmlformats.org/officeDocument/2006/relationships/slide" Target="/ppt/slides/slide16.xml" Id="R19e75f2c17e94d97" /><Relationship Type="http://schemas.openxmlformats.org/officeDocument/2006/relationships/slide" Target="/ppt/slides/slide17.xml" Id="R6f1f37559bbb4ba6" /><Relationship Type="http://schemas.openxmlformats.org/officeDocument/2006/relationships/slide" Target="/ppt/slides/slide18.xml" Id="R68807f58624f400a" /><Relationship Type="http://schemas.openxmlformats.org/officeDocument/2006/relationships/slide" Target="/ppt/slides/slide19.xml" Id="R35ce8c9939994355" /><Relationship Type="http://schemas.openxmlformats.org/officeDocument/2006/relationships/slide" Target="/ppt/slides/slide20.xml" Id="R82e1d4667117463f" /><Relationship Type="http://schemas.openxmlformats.org/officeDocument/2006/relationships/slide" Target="/ppt/slides/slide21.xml" Id="R3714389ffff94eaf" /><Relationship Type="http://schemas.openxmlformats.org/officeDocument/2006/relationships/slide" Target="/ppt/slides/slide22.xml" Id="Rae54344adfc34d83" /><Relationship Type="http://schemas.openxmlformats.org/officeDocument/2006/relationships/slide" Target="/ppt/slides/slide23.xml" Id="R38878e56e322488c" /><Relationship Type="http://schemas.openxmlformats.org/officeDocument/2006/relationships/slide" Target="/ppt/slides/slide24.xml" Id="R3b2a8509a0ee429d" /><Relationship Type="http://schemas.openxmlformats.org/officeDocument/2006/relationships/slide" Target="/ppt/slides/slide25.xml" Id="Ra00db870937f4bd7" /><Relationship Type="http://schemas.openxmlformats.org/officeDocument/2006/relationships/slide" Target="/ppt/slides/slide26.xml" Id="Re68afeee98ed4c71" /><Relationship Type="http://schemas.openxmlformats.org/officeDocument/2006/relationships/slide" Target="/ppt/slides/slide27.xml" Id="R6bc61816a7e84791" /><Relationship Type="http://schemas.openxmlformats.org/officeDocument/2006/relationships/slide" Target="/ppt/slides/slide28.xml" Id="R5fdfa9afb4b54d53" /><Relationship Type="http://schemas.openxmlformats.org/officeDocument/2006/relationships/slide" Target="/ppt/slides/slide29.xml" Id="Rcef9aa5b80aa4c3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824aee173f4492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d35d405ce774e0d" /><Relationship Type="http://schemas.openxmlformats.org/officeDocument/2006/relationships/notesMaster" Target="/ppt/notesMasters/notesMaster1.xml" Id="R66fcdb3df568455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5248d23ab1e4ce5" /><Relationship Type="http://schemas.openxmlformats.org/officeDocument/2006/relationships/notesMaster" Target="/ppt/notesMasters/notesMaster1.xml" Id="R9914fd523163491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74f23dbad0e4aa4" /><Relationship Type="http://schemas.openxmlformats.org/officeDocument/2006/relationships/notesMaster" Target="/ppt/notesMasters/notesMaster1.xml" Id="R0f616939d9ad414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3d2623361724ca4" /><Relationship Type="http://schemas.openxmlformats.org/officeDocument/2006/relationships/notesMaster" Target="/ppt/notesMasters/notesMaster1.xml" Id="R326b96255541408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11fada1ea16447b" /><Relationship Type="http://schemas.openxmlformats.org/officeDocument/2006/relationships/notesMaster" Target="/ppt/notesMasters/notesMaster1.xml" Id="Ra8eba2f99ed84af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c391d28fc434498" /><Relationship Type="http://schemas.openxmlformats.org/officeDocument/2006/relationships/notesMaster" Target="/ppt/notesMasters/notesMaster1.xml" Id="R28ff26f355df494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bf0cf28a74b4c69" /><Relationship Type="http://schemas.openxmlformats.org/officeDocument/2006/relationships/notesMaster" Target="/ppt/notesMasters/notesMaster1.xml" Id="R373243552c4b4e9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41c67b873b345bf" /><Relationship Type="http://schemas.openxmlformats.org/officeDocument/2006/relationships/notesMaster" Target="/ppt/notesMasters/notesMaster1.xml" Id="R8fb691f8a7744c5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0259fe72a1342ba" /><Relationship Type="http://schemas.openxmlformats.org/officeDocument/2006/relationships/notesMaster" Target="/ppt/notesMasters/notesMaster1.xml" Id="R436922e3524140c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8bb2c00113942fe" /><Relationship Type="http://schemas.openxmlformats.org/officeDocument/2006/relationships/notesMaster" Target="/ppt/notesMasters/notesMaster1.xml" Id="Rc1bfaab5d7ca45a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f9e52b6d10d4801" /><Relationship Type="http://schemas.openxmlformats.org/officeDocument/2006/relationships/notesMaster" Target="/ppt/notesMasters/notesMaster1.xml" Id="R65b36ef2454d4df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c2da2a1ce8a410a" /><Relationship Type="http://schemas.openxmlformats.org/officeDocument/2006/relationships/notesMaster" Target="/ppt/notesMasters/notesMaster1.xml" Id="R7bda6ddd32fc424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1bbaf8164d94e5c" /><Relationship Type="http://schemas.openxmlformats.org/officeDocument/2006/relationships/notesMaster" Target="/ppt/notesMasters/notesMaster1.xml" Id="R114dbde17be74b0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6d709771d6b4a69" /><Relationship Type="http://schemas.openxmlformats.org/officeDocument/2006/relationships/notesMaster" Target="/ppt/notesMasters/notesMaster1.xml" Id="R66f916dce79a4f9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552b1d7b605403e" /><Relationship Type="http://schemas.openxmlformats.org/officeDocument/2006/relationships/notesMaster" Target="/ppt/notesMasters/notesMaster1.xml" Id="Rbc9f6cbc241246c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c5162f0d1054b0d" /><Relationship Type="http://schemas.openxmlformats.org/officeDocument/2006/relationships/notesMaster" Target="/ppt/notesMasters/notesMaster1.xml" Id="Rdc8e1a372e4f4e4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7e4c18e3f97447b" /><Relationship Type="http://schemas.openxmlformats.org/officeDocument/2006/relationships/notesMaster" Target="/ppt/notesMasters/notesMaster1.xml" Id="R469a1e932bc241b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b579721f93f43af" /><Relationship Type="http://schemas.openxmlformats.org/officeDocument/2006/relationships/notesMaster" Target="/ppt/notesMasters/notesMaster1.xml" Id="R826fd1e520af40e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28fd459020f4da9" /><Relationship Type="http://schemas.openxmlformats.org/officeDocument/2006/relationships/notesMaster" Target="/ppt/notesMasters/notesMaster1.xml" Id="Ra53f01c3fef747f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a29e2c0335d47e5" /><Relationship Type="http://schemas.openxmlformats.org/officeDocument/2006/relationships/notesMaster" Target="/ppt/notesMasters/notesMaster1.xml" Id="Rb5230cad01fc44a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36643108eaa4d43" /><Relationship Type="http://schemas.openxmlformats.org/officeDocument/2006/relationships/notesMaster" Target="/ppt/notesMasters/notesMaster1.xml" Id="R2036cfdd11c7441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4590f8063104145" /><Relationship Type="http://schemas.openxmlformats.org/officeDocument/2006/relationships/notesMaster" Target="/ppt/notesMasters/notesMaster1.xml" Id="Rc6eb3ec27f1040b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8002d64d3594eaa" /><Relationship Type="http://schemas.openxmlformats.org/officeDocument/2006/relationships/notesMaster" Target="/ppt/notesMasters/notesMaster1.xml" Id="Re9597bf381db4e8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4322acf7a1a4e19" /><Relationship Type="http://schemas.openxmlformats.org/officeDocument/2006/relationships/notesMaster" Target="/ppt/notesMasters/notesMaster1.xml" Id="R7bab0a850f8f497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29b75ab819a4dc5" /><Relationship Type="http://schemas.openxmlformats.org/officeDocument/2006/relationships/notesMaster" Target="/ppt/notesMasters/notesMaster1.xml" Id="R48bd98a7bb0b409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69896568d654383" /><Relationship Type="http://schemas.openxmlformats.org/officeDocument/2006/relationships/notesMaster" Target="/ppt/notesMasters/notesMaster1.xml" Id="R4b31ea65e2944c1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300314b8c0c45e7" /><Relationship Type="http://schemas.openxmlformats.org/officeDocument/2006/relationships/notesMaster" Target="/ppt/notesMasters/notesMaster1.xml" Id="R74a228fe3bed4b5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1cc3f31d4534f26" /><Relationship Type="http://schemas.openxmlformats.org/officeDocument/2006/relationships/notesMaster" Target="/ppt/notesMasters/notesMaster1.xml" Id="Ref189665808641d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6028e9684aa436e" /><Relationship Type="http://schemas.openxmlformats.org/officeDocument/2006/relationships/notesMaster" Target="/ppt/notesMasters/notesMaster1.xml" Id="R49dc1f6c1ddc442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1e0b34ea61408c" /><Relationship Type="http://schemas.openxmlformats.org/officeDocument/2006/relationships/image" Target="/ppt/media/image.png" Id="Rb0e7c9122bdb497b" /><Relationship Type="http://schemas.openxmlformats.org/officeDocument/2006/relationships/image" Target="/ppt/media/image2.png" Id="R8bc472c838854596" /><Relationship Type="http://schemas.openxmlformats.org/officeDocument/2006/relationships/image" Target="/ppt/media/image.jpeg" Id="R8f70867cf2514c1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7abd45fc7474f3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0e7c9122bdb497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bc472c83885459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70867cf2514c1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492fb26d69c4117" /><Relationship Type="http://schemas.openxmlformats.org/officeDocument/2006/relationships/slideLayout" Target="/ppt/slideLayouts/slideLayout1.xml" Id="Ree208ed907944f19" /><Relationship Type="http://schemas.openxmlformats.org/officeDocument/2006/relationships/slideLayout" Target="/ppt/slideLayouts/slideLayout2.xml" Id="Rf528c1049d3741c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e208ed907944f19"/>
    <p:sldLayoutId xmlns:r="http://schemas.openxmlformats.org/officeDocument/2006/relationships" id="2147483650" r:id="Rf528c1049d3741c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c43b338d32433b" /><Relationship Type="http://schemas.openxmlformats.org/officeDocument/2006/relationships/notesSlide" Target="/ppt/notesSlides/notesSlide1.xml" Id="R337c39348d2d4eb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407b91d48d473e" /><Relationship Type="http://schemas.openxmlformats.org/officeDocument/2006/relationships/notesSlide" Target="/ppt/notesSlides/notesSlide2.xml" Id="Rbb007c118614479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0fcc5021d0490c" /><Relationship Type="http://schemas.openxmlformats.org/officeDocument/2006/relationships/notesSlide" Target="/ppt/notesSlides/notesSlide3.xml" Id="R8ee7f1ad501b4dd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32bc4243c947fe" /><Relationship Type="http://schemas.openxmlformats.org/officeDocument/2006/relationships/notesSlide" Target="/ppt/notesSlides/notesSlide4.xml" Id="Ra2d63105840c404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e3960fb2a546f0" /><Relationship Type="http://schemas.openxmlformats.org/officeDocument/2006/relationships/notesSlide" Target="/ppt/notesSlides/notesSlide5.xml" Id="Rc10b060a497d48e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a3ae4c911b4462" /><Relationship Type="http://schemas.openxmlformats.org/officeDocument/2006/relationships/notesSlide" Target="/ppt/notesSlides/notesSlide6.xml" Id="Rd863c12eb5ed485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653eb325414a64" /><Relationship Type="http://schemas.openxmlformats.org/officeDocument/2006/relationships/notesSlide" Target="/ppt/notesSlides/notesSlide7.xml" Id="Rd52cef2f0359432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8836f8c60048df" /><Relationship Type="http://schemas.openxmlformats.org/officeDocument/2006/relationships/notesSlide" Target="/ppt/notesSlides/notesSlide8.xml" Id="Ra2c0ba9925f0428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7a45ad6e0a4f4c" /><Relationship Type="http://schemas.openxmlformats.org/officeDocument/2006/relationships/notesSlide" Target="/ppt/notesSlides/notesSlide9.xml" Id="Rc651c4167771423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af503b58324b2b" /><Relationship Type="http://schemas.openxmlformats.org/officeDocument/2006/relationships/notesSlide" Target="/ppt/notesSlides/notesSlide10.xml" Id="R95507dd1e9f9417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f51540ee4e4945" /><Relationship Type="http://schemas.openxmlformats.org/officeDocument/2006/relationships/notesSlide" Target="/ppt/notesSlides/notesSlide11.xml" Id="R706c16eb9c86400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e6648a5d38482e" /><Relationship Type="http://schemas.openxmlformats.org/officeDocument/2006/relationships/notesSlide" Target="/ppt/notesSlides/notesSlide12.xml" Id="Rb6e611a1a22e491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5fe7e6d6484b71" /><Relationship Type="http://schemas.openxmlformats.org/officeDocument/2006/relationships/notesSlide" Target="/ppt/notesSlides/notesSlide13.xml" Id="R26be0172854f483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d99264cfb4468d" /><Relationship Type="http://schemas.openxmlformats.org/officeDocument/2006/relationships/notesSlide" Target="/ppt/notesSlides/notesSlide14.xml" Id="Rb8895f2e73bc4ff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a46f413ce8433a" /><Relationship Type="http://schemas.openxmlformats.org/officeDocument/2006/relationships/notesSlide" Target="/ppt/notesSlides/notesSlide15.xml" Id="Ra7f861a8c5f74bf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158310c6184eef" /><Relationship Type="http://schemas.openxmlformats.org/officeDocument/2006/relationships/notesSlide" Target="/ppt/notesSlides/notesSlide16.xml" Id="Rd1de8c5d644a4b8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0cb11962df4e0a" /><Relationship Type="http://schemas.openxmlformats.org/officeDocument/2006/relationships/notesSlide" Target="/ppt/notesSlides/notesSlide17.xml" Id="Rbf65a14d7002448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fd7faa039b45a1" /><Relationship Type="http://schemas.openxmlformats.org/officeDocument/2006/relationships/notesSlide" Target="/ppt/notesSlides/notesSlide18.xml" Id="Rfa85b4782c704f7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1a2e0d57914c7e" /><Relationship Type="http://schemas.openxmlformats.org/officeDocument/2006/relationships/notesSlide" Target="/ppt/notesSlides/notesSlide19.xml" Id="Rd68ddec7e55f4be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b512efd09044ff" /><Relationship Type="http://schemas.openxmlformats.org/officeDocument/2006/relationships/notesSlide" Target="/ppt/notesSlides/notesSlide20.xml" Id="R580e61d0003a48d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1a9890903849b5" /><Relationship Type="http://schemas.openxmlformats.org/officeDocument/2006/relationships/notesSlide" Target="/ppt/notesSlides/notesSlide21.xml" Id="R3c69eec7d22b479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12a340e91643ff" /><Relationship Type="http://schemas.openxmlformats.org/officeDocument/2006/relationships/notesSlide" Target="/ppt/notesSlides/notesSlide22.xml" Id="R36fb63b80ae84bb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84e4183a9d4ce5" /><Relationship Type="http://schemas.openxmlformats.org/officeDocument/2006/relationships/notesSlide" Target="/ppt/notesSlides/notesSlide23.xml" Id="Rae71295ed32d4bd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a7312568364716" /><Relationship Type="http://schemas.openxmlformats.org/officeDocument/2006/relationships/notesSlide" Target="/ppt/notesSlides/notesSlide24.xml" Id="Rb4356f35101b4a3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268a6e7c8a4552" /><Relationship Type="http://schemas.openxmlformats.org/officeDocument/2006/relationships/notesSlide" Target="/ppt/notesSlides/notesSlide25.xml" Id="R56fc41507cd94cb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0416fcae2a41cd" /><Relationship Type="http://schemas.openxmlformats.org/officeDocument/2006/relationships/notesSlide" Target="/ppt/notesSlides/notesSlide26.xml" Id="R4c947256fc36490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f6aa1b3b9b4256" /><Relationship Type="http://schemas.openxmlformats.org/officeDocument/2006/relationships/notesSlide" Target="/ppt/notesSlides/notesSlide27.xml" Id="R96f3c28ddf1e416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0e3622fa9d4480" /><Relationship Type="http://schemas.openxmlformats.org/officeDocument/2006/relationships/notesSlide" Target="/ppt/notesSlides/notesSlide28.xml" Id="R7490110e6b994dd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e07618b73648db" /><Relationship Type="http://schemas.openxmlformats.org/officeDocument/2006/relationships/notesSlide" Target="/ppt/notesSlides/notesSlide29.xml" Id="Rf9eff2531742492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以賽亞書第44章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44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  |  Isaiah 44:1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我的僕人雅各， 我所揀選的以色列啊， 現在你當聽。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now hear, O Jacob my servant; and Israel, whom I have chosen: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  |  Isaiah 44:2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造作你，又從你出胎造就你， 並要幫助你的耶和華如此說： 我的僕人雅各， 我所揀選的耶書崙哪， 不要害怕！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that made thee, and formed thee from the womb, which will help thee; Fear not, O Jacob, my servant; and thou, Jesurun, whom I have chosen.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44:3  |  Isaiah 44:3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因為我要將水澆灌口渴的人， 將河澆灌乾旱之地。 我要將我的靈澆灌你的後裔， 將我的福澆灌你的子孫。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pour water upon him that is thirsty, and floods upon the dry ground: I will pour my spirit upon thy seed, and my blessing upon thine offspring: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44:4  |  Isaiah 44:4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他們要發生在草中， 像溪水旁的柳樹。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spring up as among the grass, as willows by the water courses.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44:5  |  Isaiah 44:5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這個要說：我是屬耶和華的； 那個要以雅各的名自稱； 又一個要親手寫：歸耶和華的， 並自稱為以色列。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shall say, I am the LORD’s; and another shall call himself by the name of Jacob; and another shall subscribe with his hand unto the LORD, and surname himself by the name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44:6  |  Isaiah 44:6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耶和華－以色列的君， 以色列的救贖主－萬軍之耶和華如此說： 我是首先的，我是末後的； 除我以外再沒有[真]神。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the King of Israel, and his redeemer the LORD of hosts; I am the first, and I am the last; and beside me there is no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44:7  |  Isaiah 44:7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自從我設立古時的民， 誰能像我宣告，並且指明，又為自己陳說呢？ 讓他將未來的事和必成的事說明。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who, as I, shall call, and shall declare it, and set it in order for me, since I appointed the ancient people? and the things that are coming, and shall come, let them shew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44:8  |  Isaiah 44:8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你們不要恐懼，也不要害怕。 我豈不是從上古就說明指示你們嗎？ 並且你們是我的見證！ 除我以外，豈有[真]神嗎？ 誠然沒有磐石，我不知道一個！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ye not, neither be afraid: have not I told thee from that time, and have declared it? ye are even my witnesses. Is there a God beside me? yea, there is no God; I know not 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44:9  |  Isaiah 44:9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製造雕刻偶像的盡都虛空；他們所喜悅的都無益處；他們的見證無所看見，無所知曉，他們便覺羞愧。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make a graven image are all of them vanity; and their delectable things shall not profit; and they are their own witnesses; they see not, nor know; that they may be ashamed.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44:10  |  Isaiah 44:10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誰製造神像，鑄造無益的偶像？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formed a god, or molten a graven image that is profitable for nothing?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44:11  |  Isaiah 44:11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看哪，他的同伴都必羞愧。工匠也不過是人，任他們聚會，任他們站立，都必懼怕，一同羞愧。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all his fellows shall be ashamed: and the workmen, they are of men: let them all be gathered together, let them stand up; yet they shall fear, and they shall be ashamed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44:12  |  Isaiah 44:12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鐵匠把鐵在火炭中燒熱，用鎚打鐵器，用他有力的膀臂錘成；他飢餓而無力，不喝水而發倦。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smith with the tongs both worketh in the coals, and fashioneth it with hammers, and worketh it with the strength of his arms: yea, he is hungry, and his strength faileth: he drinketh no water, and is faint.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44:13  |  Isaiah 44:13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木匠拉線，用筆劃出樣子，用鉋子鉋成形狀，用圓尺劃了模樣，仿照人的體態，做成人形，好住在房屋中。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carpenter stretcheth out his rule; he marketh it out with a line; he fitteth it with planes, and he marketh it out with the compass, and maketh it after the figure of a man, according to the beauty of a man; that it may remain in the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44:14  |  Isaiah 44:14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他砍伐香柏樹，又取柞樹和橡樹，在樹林中選定了一棵。他栽種松樹，得雨長養。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heweth him down cedars, and taketh the cypress and the oak, which he strengtheneth for himself among the trees of the forest: he planteth an ash, and the rain doth nourish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44:15  |  Isaiah 44:15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這樹，人可用以燒火；他自己取些烤火，又燒着烤餅，而且做神像跪拜，做雕刻的偶像向它叩拜。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it be for a man to burn: for he will take thereof, and warm himself; yea, he kindleth it, and baketh bread; yea, he maketh a god, and worshippeth it; he maketh it a graven image, and falleth down thereto.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44:16  |  Isaiah 44:16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他把一分燒在火中，把一分烤肉吃飽。自己烤火說：「啊哈，我暖和了，我見火了。」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burneth part thereof in the fire; with part thereof he eateth flesh; he roasteth roast, and is satisfied: yea, he warmeth himself, and saith, Aha, I am warm, I have seen the fire: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44:17  |  Isaiah 44:17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他用剩下的做了一神，就是雕刻的偶像。他向這偶像俯伏叩拜，禱告它說：「求你拯救我，因你是我的神。」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residue thereof he maketh a god, even his graven image: he falleth down unto it, and worshippeth it, and prayeth unto it, and saith, Deliver me; for thou art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44:18  |  Isaiah 44:18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他們不知道，也不思想；因為耶和華閉住他們的眼，不能看見，塞住他們的心，不能明白。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not known nor understood: for he hath shut their eyes, that they cannot see; and their hearts, that they cannot understand.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44:19  |  Isaiah 44:19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誰心裏也不醒悟，也沒有知識，沒有聰明，能說：「我曾拿一分在火中燒了，在炭火上烤過餅；我也烤過肉吃。這剩下的，我豈要做可憎的物嗎？我豈可向木墩子叩拜呢？」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none considereth in his heart, neither is there knowledge nor understanding to say, I have burned part of it in the fire; yea, also I have baked bread upon the coals thereof; I have roasted flesh, and eaten it: and shall I make the residue thereof an abomination? shall I fall down to the stock of a tree?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44:20  |  Isaiah 44:20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他以灰為食，心中昏迷，使他偏邪，他不能自救，也不能說：「我右手中豈不是有虛謊嗎？」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feedeth on ashes: a deceived heart hath turned him aside, that he cannot deliver his soul, nor say, Is there not a lie in my right hand?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44:21  |  Isaiah 44:21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雅各，以色列啊， 你是我的僕人，要記念這些事。 以色列啊，你是我的僕人， 我造就你必不忘記你。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these, O Jacob and Israel; for thou art my servant: I have formed thee; thou art my servant: O Israel, thou shalt not be forgotten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44:22  |  Isaiah 44:22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我塗抹了你的過犯，像厚雲[消散]； 我塗抹了你的罪惡，如薄雲[滅沒]。 你當歸向我，因我救贖了你。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blotted out, as a thick cloud, thy transgressions, and, as a cloud, thy sins: return unto me; for I have redeemed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44:23  |  Isaiah 44:23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諸天哪，應當歌唱， 因為耶和華做成這事。 地的深處啊，應當歡呼； 眾山應當發聲歌唱； 樹林和其中所有的樹都當如此！ 因為耶和華救贖了雅各， 並要因以色列榮耀自己。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Sing, O ye heavens; for the LORD hath done it: shout, ye lower parts of the earth: break forth into singing, ye mountains, O forest, and every tree therein: for the LORD hath redeemed Jacob, and glorified himself in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44:24  |  Isaiah 44:24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從你出胎，造就你的救贖主－耶和華如此說： 我－耶和華是創造萬物的， 是獨自鋪張諸天、鋪開大地的。 誰與我同在呢？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LORD, thy redeemer, and he that formed thee from the womb, I am the LORD that maketh all things; that stretcheth forth the heavens alone; that spreadeth abroad the earth by myself;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44:25  |  Isaiah 44:25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使說假話的兆頭失效， 使占卜的癲狂， 使智慧人退後， 使他的知識變為愚拙；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frustrateth the tokens of the liars, and maketh diviners mad; that turneth wise men backward, and maketh their knowledge foolish;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44:26  |  Isaiah 44:26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使我僕人的話語立定， 我使者的謀算成就。 論到耶路撒冷說：必有人居住； 論到猶大的城邑說：必被建造， 其中的荒場我也必興起。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confirmeth the word of his servant, and performeth the counsel of his messengers; that saith to Jerusalem, Thou shalt be inhabited; and to the cities of Judah, Ye shall be built, and I will raise up the decayed places thereof: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44:27  |  Isaiah 44:27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對深淵說：你乾了吧！ 我也要使你的江河乾涸。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saith to the deep, Be dry, and I will dry up thy rivers: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44:28  |  Isaiah 44:28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論塞魯士說：[他是]我的牧人， 必成就我所喜悅的， 必下令建造耶路撒冷， 發命立穩聖殿的根基。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saith of Cyrus, He is my shepherd, and shall perform all my pleasure: even saying to Jerusalem, Thou shalt be built; and to the temple, Thy foundation shall be laid.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2026-08-26T10:38:23.2010000Z</dcterms:created>
  <dcterms:modified xsi:type="dcterms:W3CDTF">2026-08-26T10:38:23.2020000Z</dcterms:modified>
</coreProperties>
</file>