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c66495d71a143db" /><Relationship Type="http://schemas.openxmlformats.org/officeDocument/2006/relationships/extended-properties" Target="/docProps/app.xml" Id="R4e9b22258d6446d5" /><Relationship Type="http://schemas.openxmlformats.org/officeDocument/2006/relationships/officeDocument" Target="/ppt/presentation.xml" Id="Ra991e01f7aae469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bb811390d964266"/>
  </p:sldMasterIdLst>
  <p:notesMasterIdLst>
    <p:notesMasterId xmlns:r="http://schemas.openxmlformats.org/officeDocument/2006/relationships" r:id="R046fa17de7ca492f"/>
  </p:notesMasterIdLst>
  <p:sldIdLst>
    <p:sldId xmlns:r="http://schemas.openxmlformats.org/officeDocument/2006/relationships" id="256" r:id="R6d6c91e7cd55431a"/>
    <p:sldId xmlns:r="http://schemas.openxmlformats.org/officeDocument/2006/relationships" id="257" r:id="R5099fa6ba94b4623"/>
    <p:sldId xmlns:r="http://schemas.openxmlformats.org/officeDocument/2006/relationships" id="258" r:id="R0d9912ed187040b1"/>
    <p:sldId xmlns:r="http://schemas.openxmlformats.org/officeDocument/2006/relationships" id="259" r:id="R7bebef2e52604bf4"/>
    <p:sldId xmlns:r="http://schemas.openxmlformats.org/officeDocument/2006/relationships" id="260" r:id="R36fa5351affd45e2"/>
    <p:sldId xmlns:r="http://schemas.openxmlformats.org/officeDocument/2006/relationships" id="261" r:id="R34c47dc0ba304d3a"/>
    <p:sldId xmlns:r="http://schemas.openxmlformats.org/officeDocument/2006/relationships" id="262" r:id="Re9b5811a86b84491"/>
    <p:sldId xmlns:r="http://schemas.openxmlformats.org/officeDocument/2006/relationships" id="263" r:id="R473f79d5f63a4677"/>
    <p:sldId xmlns:r="http://schemas.openxmlformats.org/officeDocument/2006/relationships" id="264" r:id="R1a606748bf6240fc"/>
    <p:sldId xmlns:r="http://schemas.openxmlformats.org/officeDocument/2006/relationships" id="265" r:id="Rf4b6fe25f3354897"/>
    <p:sldId xmlns:r="http://schemas.openxmlformats.org/officeDocument/2006/relationships" id="266" r:id="R632d9158d36c457e"/>
    <p:sldId xmlns:r="http://schemas.openxmlformats.org/officeDocument/2006/relationships" id="267" r:id="R4eaee2ce7e9041eb"/>
    <p:sldId xmlns:r="http://schemas.openxmlformats.org/officeDocument/2006/relationships" id="268" r:id="Re80ea8f9b9a0444f"/>
    <p:sldId xmlns:r="http://schemas.openxmlformats.org/officeDocument/2006/relationships" id="269" r:id="Rcf75d7624c4b4977"/>
    <p:sldId xmlns:r="http://schemas.openxmlformats.org/officeDocument/2006/relationships" id="270" r:id="Rc1fdc4cd6b7c48b7"/>
    <p:sldId xmlns:r="http://schemas.openxmlformats.org/officeDocument/2006/relationships" id="271" r:id="R98f89977f248494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24f8a2b9bf0449a" /><Relationship Type="http://schemas.openxmlformats.org/officeDocument/2006/relationships/slideMaster" Target="/ppt/slideMasters/slideMaster1.xml" Id="R5bb811390d964266" /><Relationship Type="http://schemas.openxmlformats.org/officeDocument/2006/relationships/notesMaster" Target="/ppt/notesMasters/notesMaster1.xml" Id="R046fa17de7ca492f" /><Relationship Type="http://schemas.openxmlformats.org/officeDocument/2006/relationships/presProps" Target="/ppt/presProps.xml" Id="R1a0899f8f1ac4ef5" /><Relationship Type="http://schemas.openxmlformats.org/officeDocument/2006/relationships/tableStyles" Target="/ppt/tableStyles.xml" Id="R569fe17bc1b64762" /><Relationship Type="http://schemas.openxmlformats.org/officeDocument/2006/relationships/slide" Target="/ppt/slides/slide1.xml" Id="R6d6c91e7cd55431a" /><Relationship Type="http://schemas.openxmlformats.org/officeDocument/2006/relationships/slide" Target="/ppt/slides/slide2.xml" Id="R5099fa6ba94b4623" /><Relationship Type="http://schemas.openxmlformats.org/officeDocument/2006/relationships/slide" Target="/ppt/slides/slide3.xml" Id="R0d9912ed187040b1" /><Relationship Type="http://schemas.openxmlformats.org/officeDocument/2006/relationships/slide" Target="/ppt/slides/slide4.xml" Id="R7bebef2e52604bf4" /><Relationship Type="http://schemas.openxmlformats.org/officeDocument/2006/relationships/slide" Target="/ppt/slides/slide5.xml" Id="R36fa5351affd45e2" /><Relationship Type="http://schemas.openxmlformats.org/officeDocument/2006/relationships/slide" Target="/ppt/slides/slide6.xml" Id="R34c47dc0ba304d3a" /><Relationship Type="http://schemas.openxmlformats.org/officeDocument/2006/relationships/slide" Target="/ppt/slides/slide7.xml" Id="Re9b5811a86b84491" /><Relationship Type="http://schemas.openxmlformats.org/officeDocument/2006/relationships/slide" Target="/ppt/slides/slide8.xml" Id="R473f79d5f63a4677" /><Relationship Type="http://schemas.openxmlformats.org/officeDocument/2006/relationships/slide" Target="/ppt/slides/slide9.xml" Id="R1a606748bf6240fc" /><Relationship Type="http://schemas.openxmlformats.org/officeDocument/2006/relationships/slide" Target="/ppt/slides/slide10.xml" Id="Rf4b6fe25f3354897" /><Relationship Type="http://schemas.openxmlformats.org/officeDocument/2006/relationships/slide" Target="/ppt/slides/slide11.xml" Id="R632d9158d36c457e" /><Relationship Type="http://schemas.openxmlformats.org/officeDocument/2006/relationships/slide" Target="/ppt/slides/slide12.xml" Id="R4eaee2ce7e9041eb" /><Relationship Type="http://schemas.openxmlformats.org/officeDocument/2006/relationships/slide" Target="/ppt/slides/slide13.xml" Id="Re80ea8f9b9a0444f" /><Relationship Type="http://schemas.openxmlformats.org/officeDocument/2006/relationships/slide" Target="/ppt/slides/slide14.xml" Id="Rcf75d7624c4b4977" /><Relationship Type="http://schemas.openxmlformats.org/officeDocument/2006/relationships/slide" Target="/ppt/slides/slide15.xml" Id="Rc1fdc4cd6b7c48b7" /><Relationship Type="http://schemas.openxmlformats.org/officeDocument/2006/relationships/slide" Target="/ppt/slides/slide16.xml" Id="R98f89977f248494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f59fce8a5244fa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1e95bda6f1c4e41" /><Relationship Type="http://schemas.openxmlformats.org/officeDocument/2006/relationships/notesMaster" Target="/ppt/notesMasters/notesMaster1.xml" Id="R0c87d32b5e5c4ff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b6b235a10a04e82" /><Relationship Type="http://schemas.openxmlformats.org/officeDocument/2006/relationships/notesMaster" Target="/ppt/notesMasters/notesMaster1.xml" Id="R66928b6b9d164a7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6fe67a46ac04789" /><Relationship Type="http://schemas.openxmlformats.org/officeDocument/2006/relationships/notesMaster" Target="/ppt/notesMasters/notesMaster1.xml" Id="R0ce56c6977964a0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16f0c0dcf5f4f32" /><Relationship Type="http://schemas.openxmlformats.org/officeDocument/2006/relationships/notesMaster" Target="/ppt/notesMasters/notesMaster1.xml" Id="R9cdb0aa95f774da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5e9953e647b4c51" /><Relationship Type="http://schemas.openxmlformats.org/officeDocument/2006/relationships/notesMaster" Target="/ppt/notesMasters/notesMaster1.xml" Id="R73a569c9baa84e7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9dc696a6fc04b89" /><Relationship Type="http://schemas.openxmlformats.org/officeDocument/2006/relationships/notesMaster" Target="/ppt/notesMasters/notesMaster1.xml" Id="R3b393c61a6f64cd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cf9927e0e8f4c0c" /><Relationship Type="http://schemas.openxmlformats.org/officeDocument/2006/relationships/notesMaster" Target="/ppt/notesMasters/notesMaster1.xml" Id="R1ab44adf78e040b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12186c9f2b44fab" /><Relationship Type="http://schemas.openxmlformats.org/officeDocument/2006/relationships/notesMaster" Target="/ppt/notesMasters/notesMaster1.xml" Id="R5ae1e1510c00489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20e89e341cf44ab" /><Relationship Type="http://schemas.openxmlformats.org/officeDocument/2006/relationships/notesMaster" Target="/ppt/notesMasters/notesMaster1.xml" Id="R0d097483c2874d8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ede35ffdd8b4885" /><Relationship Type="http://schemas.openxmlformats.org/officeDocument/2006/relationships/notesMaster" Target="/ppt/notesMasters/notesMaster1.xml" Id="R7b50bb05943046f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6bba3a455b84dac" /><Relationship Type="http://schemas.openxmlformats.org/officeDocument/2006/relationships/notesMaster" Target="/ppt/notesMasters/notesMaster1.xml" Id="Rb52c29d8c9c64d8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9abc3d18feb4a1a" /><Relationship Type="http://schemas.openxmlformats.org/officeDocument/2006/relationships/notesMaster" Target="/ppt/notesMasters/notesMaster1.xml" Id="Rf09074d41c4140b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10f1369c3a74b85" /><Relationship Type="http://schemas.openxmlformats.org/officeDocument/2006/relationships/notesMaster" Target="/ppt/notesMasters/notesMaster1.xml" Id="Rbfe7b4a6334440b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2dbef4138ea4724" /><Relationship Type="http://schemas.openxmlformats.org/officeDocument/2006/relationships/notesMaster" Target="/ppt/notesMasters/notesMaster1.xml" Id="Rb13684c4f079471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757bbcdb05b4355" /><Relationship Type="http://schemas.openxmlformats.org/officeDocument/2006/relationships/notesMaster" Target="/ppt/notesMasters/notesMaster1.xml" Id="Rf9f7354dd71b40b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c27002b8bf24556" /><Relationship Type="http://schemas.openxmlformats.org/officeDocument/2006/relationships/notesMaster" Target="/ppt/notesMasters/notesMaster1.xml" Id="R88153e21aab146e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923c8177fb04e4c" /><Relationship Type="http://schemas.openxmlformats.org/officeDocument/2006/relationships/image" Target="/ppt/media/image.png" Id="Rb7814588fe274972" /><Relationship Type="http://schemas.openxmlformats.org/officeDocument/2006/relationships/image" Target="/ppt/media/image2.png" Id="R5af3d2c408514972" /><Relationship Type="http://schemas.openxmlformats.org/officeDocument/2006/relationships/image" Target="/ppt/media/image.jpeg" Id="R17044d8035be47d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b51d5c8344f45b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7814588fe27497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af3d2c40851497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7044d8035be47d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93c77bfe18a42e0" /><Relationship Type="http://schemas.openxmlformats.org/officeDocument/2006/relationships/slideLayout" Target="/ppt/slideLayouts/slideLayout1.xml" Id="R327b1dbffc284daf" /><Relationship Type="http://schemas.openxmlformats.org/officeDocument/2006/relationships/slideLayout" Target="/ppt/slideLayouts/slideLayout2.xml" Id="R1617ca7b190845a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27b1dbffc284daf"/>
    <p:sldLayoutId xmlns:r="http://schemas.openxmlformats.org/officeDocument/2006/relationships" id="2147483650" r:id="R1617ca7b190845a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829815c4574786" /><Relationship Type="http://schemas.openxmlformats.org/officeDocument/2006/relationships/notesSlide" Target="/ppt/notesSlides/notesSlide1.xml" Id="R6e98d8b97ecf4ff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ef09df8a904857" /><Relationship Type="http://schemas.openxmlformats.org/officeDocument/2006/relationships/notesSlide" Target="/ppt/notesSlides/notesSlide2.xml" Id="R53099c8b78d740f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3258320dd84c8b" /><Relationship Type="http://schemas.openxmlformats.org/officeDocument/2006/relationships/notesSlide" Target="/ppt/notesSlides/notesSlide3.xml" Id="R85fc4ebb7d3b463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bf1ee7731c449f" /><Relationship Type="http://schemas.openxmlformats.org/officeDocument/2006/relationships/notesSlide" Target="/ppt/notesSlides/notesSlide4.xml" Id="R89f66efe0cda44b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dc4a1c7b8740db" /><Relationship Type="http://schemas.openxmlformats.org/officeDocument/2006/relationships/notesSlide" Target="/ppt/notesSlides/notesSlide5.xml" Id="Rf9284cb7cb1b4b7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c6f6fcd8b942a6" /><Relationship Type="http://schemas.openxmlformats.org/officeDocument/2006/relationships/notesSlide" Target="/ppt/notesSlides/notesSlide6.xml" Id="Rda2b9adfc11b40a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6b434e95044d09" /><Relationship Type="http://schemas.openxmlformats.org/officeDocument/2006/relationships/notesSlide" Target="/ppt/notesSlides/notesSlide7.xml" Id="Rcc65bb68bba5456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65ecd6abfb4670" /><Relationship Type="http://schemas.openxmlformats.org/officeDocument/2006/relationships/notesSlide" Target="/ppt/notesSlides/notesSlide8.xml" Id="Rca50dac45a4e4a1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855e238d8e44e9" /><Relationship Type="http://schemas.openxmlformats.org/officeDocument/2006/relationships/notesSlide" Target="/ppt/notesSlides/notesSlide9.xml" Id="Rf422bc4ca9d3446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020e4e8f9b4c46" /><Relationship Type="http://schemas.openxmlformats.org/officeDocument/2006/relationships/notesSlide" Target="/ppt/notesSlides/notesSlide10.xml" Id="R9c95b265e32549d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781b62102746a9" /><Relationship Type="http://schemas.openxmlformats.org/officeDocument/2006/relationships/notesSlide" Target="/ppt/notesSlides/notesSlide11.xml" Id="R5f21a1ed584e484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14e23f1671481e" /><Relationship Type="http://schemas.openxmlformats.org/officeDocument/2006/relationships/notesSlide" Target="/ppt/notesSlides/notesSlide12.xml" Id="R3f8d95f59bfc45c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227f06c3d34663" /><Relationship Type="http://schemas.openxmlformats.org/officeDocument/2006/relationships/notesSlide" Target="/ppt/notesSlides/notesSlide13.xml" Id="R5ad66da8c7e5462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d120068e5a4bf9" /><Relationship Type="http://schemas.openxmlformats.org/officeDocument/2006/relationships/notesSlide" Target="/ppt/notesSlides/notesSlide14.xml" Id="Re552401356c94e4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520f5b06744a39" /><Relationship Type="http://schemas.openxmlformats.org/officeDocument/2006/relationships/notesSlide" Target="/ppt/notesSlides/notesSlide15.xml" Id="R45a6e7b4d2df4df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b441998ed84e37" /><Relationship Type="http://schemas.openxmlformats.org/officeDocument/2006/relationships/notesSlide" Target="/ppt/notesSlides/notesSlide16.xml" Id="R187b4c53fb4447d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阿摩司書第9章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Amos 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9:1  |  Amos 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我看見主站在祭壇旁邊； 他說：你要擊打柱頂，使門檻震動， 打碎柱頂，落在眾人頭上； 所剩下的人，我必用刀殺戮， 無一人能逃避，無一人能逃脫。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saw the Lord standing upon the altar: and he said, Smite the lintel of the door, that the posts may shake: and cut them in the head, all of them; and I will slay the last of them with the sword: he that fleeth of them shall not flee away, and he that escapeth of them shall not be delivered.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9:2  |  Amos 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他們雖然挖透陰間， 我的手必取出他們來； 雖然爬上天去， 我必拿下他們來；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they dig into hell, thence shall mine hand take them; though they climb up to heaven, thence will I bring them down: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9:3  |  Amos 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雖然藏在迦密山頂， 我必搜尋，捉出他們來； 雖然從我眼前藏在海底， 我必命蛇咬他們；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though they hide themselves in the top of Carmel, I will search and take them out thence; and though they be hid from my sight in the bottom of the sea, thence will I command the serpent, and he shall bite them: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9:4  |  Amos 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雖被仇敵擄去， 我必命刀劍殺戮他們； 我必向他們定住眼目， 降禍不降福。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though they go into captivity before their enemies, thence will I command the sword, and it shall slay them: and I will set mine eyes upon them for evil, and not for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9:5  |  Amos 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主－萬軍之耶和華摸地，地就消化， 凡住在地上的都必悲哀。 地必全然像尼羅河漲起， 如同埃及河落下。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GOD of hosts is he that toucheth the land, and it shall melt, and all that dwell therein shall mourn: and it shall rise up wholly like a flood; and shall be drowned, as by the flood of Egypt.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9:6  |  Amos 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那在天上建造樓閣、 在地上安定穹蒼、 命海水澆在地上的－ 耶和華是他的名。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he that buildeth his stories in the heaven, and hath founded his troop in the earth; he that calleth for the waters of the sea, and poureth them out upon the face of the earth: The LORD is his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9:7  |  Amos 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耶和華說：以色列人哪， 我豈不看你們如古實人嗎？ 我豈不是領以色列人出埃及地， 領非利士人出迦斐託， 領亞蘭人出吉珥嗎？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Are ye not as children of the Ethiopians unto me, O children of Israel? saith the LORD. Have not I brought up Israel out of the land of Egypt? and the Philistines from Caphtor, and the Syrians from Kir?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9:8  |  Amos 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主耶和華的眼目察看這有罪的國， 必將這國從地上滅絕， 卻不將雅各家滅絕淨盡。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eyes of the Lord GOD are upon the sinful kingdom, and I will destroy it from off the face of the earth; saving that I will not utterly destroy the house of Jacob,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9:9  |  Amos 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我必出令， 將以色列家分散在列國中， 好像用篩子篩[穀]， 連一粒也不落在地上。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lo, I will command, and I will sift the house of Israel among all nations, like as corn is sifted in a sieve, yet shall not the least grain fall upon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9:10  |  Amos 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我民中的一切罪人說： 災禍必追不上我們， 也迎不着我們。 他們必死在刀下。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sinners of my people shall die by the sword, which say, The evil shall not overtake nor prevent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9:11  |  Amos 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到那日，我必建立大衛倒塌的帳幕， 堵住其中的破口， 把那破壞的建立起來， 重新修造，像古時一樣，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will I raise up the tabernacle of David that is fallen, and close up the breaches thereof; and I will raise up his ruins, and I will build it as in the days of old: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9:12  |  Amos 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使以色列人得以東所餘剩的 和所有稱為我名下的國。 此乃行這事的耶和華說的。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they may possess the remnant of Edom, and of all the heathen, which are called by my name, saith the LORD that doeth this.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9:13  |  Amos 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 日子將到， 耕種的必接續收割的； 踹葡萄的必接續撒種的； 大山要滴下甜酒； 小山都必流奶。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days come, saith the LORD, that the plowman shall overtake the reaper, and the treader of grapes him that soweth seed; and the mountains shall drop sweet wine, and all the hills shall melt.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9:14  |  Amos 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我必使我民以色列被擄的歸回； 他們必重修荒廢的城邑居住， 栽種葡萄園，喝其中所出的酒， 修造果木園，吃其中的果子。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bring again the captivity of my people of Israel, and they shall build the waste cities, and inhabit them; and they shall plant vineyards, and drink the wine thereof; they shall also make gardens, and eat the fruit of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9:15  |  Amos 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我要將他們栽於本地， 他們不再從我所賜給他們的地上拔出來。 這是耶和華－你的神說的。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plant them upon their land, and they shall no more be pulled up out of their land which I have given them, saith the LORD thy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2026-08-26T14:03:03.0060000Z</dcterms:created>
  <dcterms:modified xsi:type="dcterms:W3CDTF">2026-08-26T14:03:03.0060000Z</dcterms:modified>
</coreProperties>
</file>