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e4fcc3fd71a4f8d" /><Relationship Type="http://schemas.openxmlformats.org/officeDocument/2006/relationships/extended-properties" Target="/docProps/app.xml" Id="R391effec82864786" /><Relationship Type="http://schemas.openxmlformats.org/officeDocument/2006/relationships/officeDocument" Target="/ppt/presentation.xml" Id="Raddb83cb311d402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5b51c0e27214221"/>
  </p:sldMasterIdLst>
  <p:notesMasterIdLst>
    <p:notesMasterId xmlns:r="http://schemas.openxmlformats.org/officeDocument/2006/relationships" r:id="Rfc38da1947724d62"/>
  </p:notesMasterIdLst>
  <p:sldIdLst>
    <p:sldId xmlns:r="http://schemas.openxmlformats.org/officeDocument/2006/relationships" id="256" r:id="R8efa12b1096f4d31"/>
    <p:sldId xmlns:r="http://schemas.openxmlformats.org/officeDocument/2006/relationships" id="257" r:id="Reb0129a8b3524ff7"/>
    <p:sldId xmlns:r="http://schemas.openxmlformats.org/officeDocument/2006/relationships" id="258" r:id="R6fa12246fb044b07"/>
    <p:sldId xmlns:r="http://schemas.openxmlformats.org/officeDocument/2006/relationships" id="259" r:id="Rfe7138663e474a29"/>
    <p:sldId xmlns:r="http://schemas.openxmlformats.org/officeDocument/2006/relationships" id="260" r:id="R04982013b31e4779"/>
    <p:sldId xmlns:r="http://schemas.openxmlformats.org/officeDocument/2006/relationships" id="261" r:id="R09339cd5f54e48dc"/>
    <p:sldId xmlns:r="http://schemas.openxmlformats.org/officeDocument/2006/relationships" id="262" r:id="Rfa715d4bfa544b61"/>
    <p:sldId xmlns:r="http://schemas.openxmlformats.org/officeDocument/2006/relationships" id="263" r:id="R92c26e7ce3da48a2"/>
    <p:sldId xmlns:r="http://schemas.openxmlformats.org/officeDocument/2006/relationships" id="264" r:id="R4c06b67cc67e4f6c"/>
    <p:sldId xmlns:r="http://schemas.openxmlformats.org/officeDocument/2006/relationships" id="265" r:id="Re21d48fb58f94f56"/>
    <p:sldId xmlns:r="http://schemas.openxmlformats.org/officeDocument/2006/relationships" id="266" r:id="R33d5353c482849ed"/>
    <p:sldId xmlns:r="http://schemas.openxmlformats.org/officeDocument/2006/relationships" id="267" r:id="R5ead2be468764bad"/>
    <p:sldId xmlns:r="http://schemas.openxmlformats.org/officeDocument/2006/relationships" id="268" r:id="R7ee23650beee46c4"/>
    <p:sldId xmlns:r="http://schemas.openxmlformats.org/officeDocument/2006/relationships" id="269" r:id="R9a2cbf8381cd4ad5"/>
    <p:sldId xmlns:r="http://schemas.openxmlformats.org/officeDocument/2006/relationships" id="270" r:id="Re235be707f0944b1"/>
    <p:sldId xmlns:r="http://schemas.openxmlformats.org/officeDocument/2006/relationships" id="271" r:id="Rd7587140f2a34fc6"/>
    <p:sldId xmlns:r="http://schemas.openxmlformats.org/officeDocument/2006/relationships" id="272" r:id="Rc82adc03adc14c35"/>
    <p:sldId xmlns:r="http://schemas.openxmlformats.org/officeDocument/2006/relationships" id="273" r:id="R2fa8a7ab23a94f5b"/>
    <p:sldId xmlns:r="http://schemas.openxmlformats.org/officeDocument/2006/relationships" id="274" r:id="Rba9d5c2bcc7545e3"/>
    <p:sldId xmlns:r="http://schemas.openxmlformats.org/officeDocument/2006/relationships" id="275" r:id="R5b87ee49172b4399"/>
    <p:sldId xmlns:r="http://schemas.openxmlformats.org/officeDocument/2006/relationships" id="276" r:id="R94362b131062412a"/>
    <p:sldId xmlns:r="http://schemas.openxmlformats.org/officeDocument/2006/relationships" id="277" r:id="R881cec1e2fc44cfb"/>
    <p:sldId xmlns:r="http://schemas.openxmlformats.org/officeDocument/2006/relationships" id="278" r:id="R5f8adf208b0547d5"/>
    <p:sldId xmlns:r="http://schemas.openxmlformats.org/officeDocument/2006/relationships" id="279" r:id="R5b3e3dfd01e84baa"/>
    <p:sldId xmlns:r="http://schemas.openxmlformats.org/officeDocument/2006/relationships" id="280" r:id="R4ad2861c0e224c23"/>
    <p:sldId xmlns:r="http://schemas.openxmlformats.org/officeDocument/2006/relationships" id="281" r:id="R7c039ff219214274"/>
    <p:sldId xmlns:r="http://schemas.openxmlformats.org/officeDocument/2006/relationships" id="282" r:id="R5987cbfd50d8480e"/>
    <p:sldId xmlns:r="http://schemas.openxmlformats.org/officeDocument/2006/relationships" id="283" r:id="Ra1aae24eef354e54"/>
    <p:sldId xmlns:r="http://schemas.openxmlformats.org/officeDocument/2006/relationships" id="284" r:id="R5fadcfa0279242ea"/>
    <p:sldId xmlns:r="http://schemas.openxmlformats.org/officeDocument/2006/relationships" id="285" r:id="R1d3ef6bca60f45a8"/>
    <p:sldId xmlns:r="http://schemas.openxmlformats.org/officeDocument/2006/relationships" id="286" r:id="Rdb4d9e0d7825439c"/>
    <p:sldId xmlns:r="http://schemas.openxmlformats.org/officeDocument/2006/relationships" id="287" r:id="R430e52af3003435d"/>
    <p:sldId xmlns:r="http://schemas.openxmlformats.org/officeDocument/2006/relationships" id="288" r:id="R0949e5a79cb84f56"/>
    <p:sldId xmlns:r="http://schemas.openxmlformats.org/officeDocument/2006/relationships" id="289" r:id="Rb94e065bbe3544a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d505fe71b484017" /><Relationship Type="http://schemas.openxmlformats.org/officeDocument/2006/relationships/slideMaster" Target="/ppt/slideMasters/slideMaster1.xml" Id="Rb5b51c0e27214221" /><Relationship Type="http://schemas.openxmlformats.org/officeDocument/2006/relationships/notesMaster" Target="/ppt/notesMasters/notesMaster1.xml" Id="Rfc38da1947724d62" /><Relationship Type="http://schemas.openxmlformats.org/officeDocument/2006/relationships/presProps" Target="/ppt/presProps.xml" Id="R316733f154944722" /><Relationship Type="http://schemas.openxmlformats.org/officeDocument/2006/relationships/tableStyles" Target="/ppt/tableStyles.xml" Id="Rea5fc19422034047" /><Relationship Type="http://schemas.openxmlformats.org/officeDocument/2006/relationships/slide" Target="/ppt/slides/slide1.xml" Id="R8efa12b1096f4d31" /><Relationship Type="http://schemas.openxmlformats.org/officeDocument/2006/relationships/slide" Target="/ppt/slides/slide2.xml" Id="Reb0129a8b3524ff7" /><Relationship Type="http://schemas.openxmlformats.org/officeDocument/2006/relationships/slide" Target="/ppt/slides/slide3.xml" Id="R6fa12246fb044b07" /><Relationship Type="http://schemas.openxmlformats.org/officeDocument/2006/relationships/slide" Target="/ppt/slides/slide4.xml" Id="Rfe7138663e474a29" /><Relationship Type="http://schemas.openxmlformats.org/officeDocument/2006/relationships/slide" Target="/ppt/slides/slide5.xml" Id="R04982013b31e4779" /><Relationship Type="http://schemas.openxmlformats.org/officeDocument/2006/relationships/slide" Target="/ppt/slides/slide6.xml" Id="R09339cd5f54e48dc" /><Relationship Type="http://schemas.openxmlformats.org/officeDocument/2006/relationships/slide" Target="/ppt/slides/slide7.xml" Id="Rfa715d4bfa544b61" /><Relationship Type="http://schemas.openxmlformats.org/officeDocument/2006/relationships/slide" Target="/ppt/slides/slide8.xml" Id="R92c26e7ce3da48a2" /><Relationship Type="http://schemas.openxmlformats.org/officeDocument/2006/relationships/slide" Target="/ppt/slides/slide9.xml" Id="R4c06b67cc67e4f6c" /><Relationship Type="http://schemas.openxmlformats.org/officeDocument/2006/relationships/slide" Target="/ppt/slides/slide10.xml" Id="Re21d48fb58f94f56" /><Relationship Type="http://schemas.openxmlformats.org/officeDocument/2006/relationships/slide" Target="/ppt/slides/slide11.xml" Id="R33d5353c482849ed" /><Relationship Type="http://schemas.openxmlformats.org/officeDocument/2006/relationships/slide" Target="/ppt/slides/slide12.xml" Id="R5ead2be468764bad" /><Relationship Type="http://schemas.openxmlformats.org/officeDocument/2006/relationships/slide" Target="/ppt/slides/slide13.xml" Id="R7ee23650beee46c4" /><Relationship Type="http://schemas.openxmlformats.org/officeDocument/2006/relationships/slide" Target="/ppt/slides/slide14.xml" Id="R9a2cbf8381cd4ad5" /><Relationship Type="http://schemas.openxmlformats.org/officeDocument/2006/relationships/slide" Target="/ppt/slides/slide15.xml" Id="Re235be707f0944b1" /><Relationship Type="http://schemas.openxmlformats.org/officeDocument/2006/relationships/slide" Target="/ppt/slides/slide16.xml" Id="Rd7587140f2a34fc6" /><Relationship Type="http://schemas.openxmlformats.org/officeDocument/2006/relationships/slide" Target="/ppt/slides/slide17.xml" Id="Rc82adc03adc14c35" /><Relationship Type="http://schemas.openxmlformats.org/officeDocument/2006/relationships/slide" Target="/ppt/slides/slide18.xml" Id="R2fa8a7ab23a94f5b" /><Relationship Type="http://schemas.openxmlformats.org/officeDocument/2006/relationships/slide" Target="/ppt/slides/slide19.xml" Id="Rba9d5c2bcc7545e3" /><Relationship Type="http://schemas.openxmlformats.org/officeDocument/2006/relationships/slide" Target="/ppt/slides/slide20.xml" Id="R5b87ee49172b4399" /><Relationship Type="http://schemas.openxmlformats.org/officeDocument/2006/relationships/slide" Target="/ppt/slides/slide21.xml" Id="R94362b131062412a" /><Relationship Type="http://schemas.openxmlformats.org/officeDocument/2006/relationships/slide" Target="/ppt/slides/slide22.xml" Id="R881cec1e2fc44cfb" /><Relationship Type="http://schemas.openxmlformats.org/officeDocument/2006/relationships/slide" Target="/ppt/slides/slide23.xml" Id="R5f8adf208b0547d5" /><Relationship Type="http://schemas.openxmlformats.org/officeDocument/2006/relationships/slide" Target="/ppt/slides/slide24.xml" Id="R5b3e3dfd01e84baa" /><Relationship Type="http://schemas.openxmlformats.org/officeDocument/2006/relationships/slide" Target="/ppt/slides/slide25.xml" Id="R4ad2861c0e224c23" /><Relationship Type="http://schemas.openxmlformats.org/officeDocument/2006/relationships/slide" Target="/ppt/slides/slide26.xml" Id="R7c039ff219214274" /><Relationship Type="http://schemas.openxmlformats.org/officeDocument/2006/relationships/slide" Target="/ppt/slides/slide27.xml" Id="R5987cbfd50d8480e" /><Relationship Type="http://schemas.openxmlformats.org/officeDocument/2006/relationships/slide" Target="/ppt/slides/slide28.xml" Id="Ra1aae24eef354e54" /><Relationship Type="http://schemas.openxmlformats.org/officeDocument/2006/relationships/slide" Target="/ppt/slides/slide29.xml" Id="R5fadcfa0279242ea" /><Relationship Type="http://schemas.openxmlformats.org/officeDocument/2006/relationships/slide" Target="/ppt/slides/slide30.xml" Id="R1d3ef6bca60f45a8" /><Relationship Type="http://schemas.openxmlformats.org/officeDocument/2006/relationships/slide" Target="/ppt/slides/slide31.xml" Id="Rdb4d9e0d7825439c" /><Relationship Type="http://schemas.openxmlformats.org/officeDocument/2006/relationships/slide" Target="/ppt/slides/slide32.xml" Id="R430e52af3003435d" /><Relationship Type="http://schemas.openxmlformats.org/officeDocument/2006/relationships/slide" Target="/ppt/slides/slide33.xml" Id="R0949e5a79cb84f56" /><Relationship Type="http://schemas.openxmlformats.org/officeDocument/2006/relationships/slide" Target="/ppt/slides/slide34.xml" Id="Rb94e065bbe3544a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0075d0ffaa3401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adee94ace444f76" /><Relationship Type="http://schemas.openxmlformats.org/officeDocument/2006/relationships/notesMaster" Target="/ppt/notesMasters/notesMaster1.xml" Id="R9802e107a54940a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b0ec85e3abb4b25" /><Relationship Type="http://schemas.openxmlformats.org/officeDocument/2006/relationships/notesMaster" Target="/ppt/notesMasters/notesMaster1.xml" Id="R8ffdd7fe3021476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aa89efe85354bf1" /><Relationship Type="http://schemas.openxmlformats.org/officeDocument/2006/relationships/notesMaster" Target="/ppt/notesMasters/notesMaster1.xml" Id="Re46b2f64b2524d6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3a8b8834c6e41e0" /><Relationship Type="http://schemas.openxmlformats.org/officeDocument/2006/relationships/notesMaster" Target="/ppt/notesMasters/notesMaster1.xml" Id="R06825fbffabd450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1d2abafaf8e4170" /><Relationship Type="http://schemas.openxmlformats.org/officeDocument/2006/relationships/notesMaster" Target="/ppt/notesMasters/notesMaster1.xml" Id="Rf0cd8e1f71f54c9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4a7bc58cd774009" /><Relationship Type="http://schemas.openxmlformats.org/officeDocument/2006/relationships/notesMaster" Target="/ppt/notesMasters/notesMaster1.xml" Id="R98ec4edb25a048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a38206c4748463d" /><Relationship Type="http://schemas.openxmlformats.org/officeDocument/2006/relationships/notesMaster" Target="/ppt/notesMasters/notesMaster1.xml" Id="Ra1c741476b2144b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9db48957b274e44" /><Relationship Type="http://schemas.openxmlformats.org/officeDocument/2006/relationships/notesMaster" Target="/ppt/notesMasters/notesMaster1.xml" Id="R00bb8b65b62b46c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7bbf1373e784437" /><Relationship Type="http://schemas.openxmlformats.org/officeDocument/2006/relationships/notesMaster" Target="/ppt/notesMasters/notesMaster1.xml" Id="Rc226fe76a05d44b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e4b16d9f5684136" /><Relationship Type="http://schemas.openxmlformats.org/officeDocument/2006/relationships/notesMaster" Target="/ppt/notesMasters/notesMaster1.xml" Id="R661f75357f5440c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a33f79c3e794e53" /><Relationship Type="http://schemas.openxmlformats.org/officeDocument/2006/relationships/notesMaster" Target="/ppt/notesMasters/notesMaster1.xml" Id="R1fe365f2f84f492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5a2b6863a764daf" /><Relationship Type="http://schemas.openxmlformats.org/officeDocument/2006/relationships/notesMaster" Target="/ppt/notesMasters/notesMaster1.xml" Id="R91a627089dd84fc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63b0e08e1dc4fe6" /><Relationship Type="http://schemas.openxmlformats.org/officeDocument/2006/relationships/notesMaster" Target="/ppt/notesMasters/notesMaster1.xml" Id="Rbdc3237ce14145e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99baabfd417443d" /><Relationship Type="http://schemas.openxmlformats.org/officeDocument/2006/relationships/notesMaster" Target="/ppt/notesMasters/notesMaster1.xml" Id="R1d74b61e40a141d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092c92d80f24c50" /><Relationship Type="http://schemas.openxmlformats.org/officeDocument/2006/relationships/notesMaster" Target="/ppt/notesMasters/notesMaster1.xml" Id="Rec26bc3bb825454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97a40e20571462d" /><Relationship Type="http://schemas.openxmlformats.org/officeDocument/2006/relationships/notesMaster" Target="/ppt/notesMasters/notesMaster1.xml" Id="R724a4fd90e6540f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6fa0e48d4ae44ac" /><Relationship Type="http://schemas.openxmlformats.org/officeDocument/2006/relationships/notesMaster" Target="/ppt/notesMasters/notesMaster1.xml" Id="R2720e1d878ec4ae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6703470634242e0" /><Relationship Type="http://schemas.openxmlformats.org/officeDocument/2006/relationships/notesMaster" Target="/ppt/notesMasters/notesMaster1.xml" Id="R440ebf588309481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bafc5305c794f34" /><Relationship Type="http://schemas.openxmlformats.org/officeDocument/2006/relationships/notesMaster" Target="/ppt/notesMasters/notesMaster1.xml" Id="R5324ba3ed60947a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35d597ede7b4f68" /><Relationship Type="http://schemas.openxmlformats.org/officeDocument/2006/relationships/notesMaster" Target="/ppt/notesMasters/notesMaster1.xml" Id="Rc5f74a972ace434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e60cef421d44235" /><Relationship Type="http://schemas.openxmlformats.org/officeDocument/2006/relationships/notesMaster" Target="/ppt/notesMasters/notesMaster1.xml" Id="R698aded10c304c3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51782987cbe4afe" /><Relationship Type="http://schemas.openxmlformats.org/officeDocument/2006/relationships/notesMaster" Target="/ppt/notesMasters/notesMaster1.xml" Id="R06424bde7978452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6878ab2b5324d6e" /><Relationship Type="http://schemas.openxmlformats.org/officeDocument/2006/relationships/notesMaster" Target="/ppt/notesMasters/notesMaster1.xml" Id="R39bbb19e9856421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0a8e24a25b64aed" /><Relationship Type="http://schemas.openxmlformats.org/officeDocument/2006/relationships/notesMaster" Target="/ppt/notesMasters/notesMaster1.xml" Id="R584dedc957af41a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641f165f00f4e24" /><Relationship Type="http://schemas.openxmlformats.org/officeDocument/2006/relationships/notesMaster" Target="/ppt/notesMasters/notesMaster1.xml" Id="Rac6633a6f96c4dc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b00dc6aa51648c7" /><Relationship Type="http://schemas.openxmlformats.org/officeDocument/2006/relationships/notesMaster" Target="/ppt/notesMasters/notesMaster1.xml" Id="R2932e6f1113442e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f88cd60f35049c6" /><Relationship Type="http://schemas.openxmlformats.org/officeDocument/2006/relationships/notesMaster" Target="/ppt/notesMasters/notesMaster1.xml" Id="R4a510d27928e4e3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03c7276943b49e0" /><Relationship Type="http://schemas.openxmlformats.org/officeDocument/2006/relationships/notesMaster" Target="/ppt/notesMasters/notesMaster1.xml" Id="Rf5f7987ee90d457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331a316d60942c6" /><Relationship Type="http://schemas.openxmlformats.org/officeDocument/2006/relationships/notesMaster" Target="/ppt/notesMasters/notesMaster1.xml" Id="R6006483fd7b24c5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2a67d1f9ffa41fd" /><Relationship Type="http://schemas.openxmlformats.org/officeDocument/2006/relationships/notesMaster" Target="/ppt/notesMasters/notesMaster1.xml" Id="Re021cc93a96348f0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940441c156843dc" /><Relationship Type="http://schemas.openxmlformats.org/officeDocument/2006/relationships/notesMaster" Target="/ppt/notesMasters/notesMaster1.xml" Id="R9ee11500d9cb4c3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8d522553a654342" /><Relationship Type="http://schemas.openxmlformats.org/officeDocument/2006/relationships/notesMaster" Target="/ppt/notesMasters/notesMaster1.xml" Id="Rdec10b30d83848e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12e9d9b37fc24501" /><Relationship Type="http://schemas.openxmlformats.org/officeDocument/2006/relationships/notesMaster" Target="/ppt/notesMasters/notesMaster1.xml" Id="R7aa197c1dc124e6d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e3cdf3c107b45aa" /><Relationship Type="http://schemas.openxmlformats.org/officeDocument/2006/relationships/notesMaster" Target="/ppt/notesMasters/notesMaster1.xml" Id="R9d73b4b8b052427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34aeb7a16c3405e" /><Relationship Type="http://schemas.openxmlformats.org/officeDocument/2006/relationships/image" Target="/ppt/media/image.png" Id="R39e6b59b61d54c58" /><Relationship Type="http://schemas.openxmlformats.org/officeDocument/2006/relationships/image" Target="/ppt/media/image2.png" Id="Rc1cba455cc9f4c04" /><Relationship Type="http://schemas.openxmlformats.org/officeDocument/2006/relationships/image" Target="/ppt/media/image.jpeg" Id="R85f9e92294f943a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30fadcb1886428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9e6b59b61d54c5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1cba455cc9f4c0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f9e92294f943a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12ffb1c4f76470e" /><Relationship Type="http://schemas.openxmlformats.org/officeDocument/2006/relationships/slideLayout" Target="/ppt/slideLayouts/slideLayout1.xml" Id="R5fe6d611a1f8415f" /><Relationship Type="http://schemas.openxmlformats.org/officeDocument/2006/relationships/slideLayout" Target="/ppt/slideLayouts/slideLayout2.xml" Id="Rad9a332e18814b5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fe6d611a1f8415f"/>
    <p:sldLayoutId xmlns:r="http://schemas.openxmlformats.org/officeDocument/2006/relationships" id="2147483650" r:id="Rad9a332e18814b5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645cf46c724e78" /><Relationship Type="http://schemas.openxmlformats.org/officeDocument/2006/relationships/notesSlide" Target="/ppt/notesSlides/notesSlide1.xml" Id="R367f845837044b5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4179d0109b4d87" /><Relationship Type="http://schemas.openxmlformats.org/officeDocument/2006/relationships/notesSlide" Target="/ppt/notesSlides/notesSlide2.xml" Id="Re5e74ef376384d4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a5fe98e9dd4b23" /><Relationship Type="http://schemas.openxmlformats.org/officeDocument/2006/relationships/notesSlide" Target="/ppt/notesSlides/notesSlide3.xml" Id="Rf7a7d870de4f4fb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996a8ddf9c406a" /><Relationship Type="http://schemas.openxmlformats.org/officeDocument/2006/relationships/notesSlide" Target="/ppt/notesSlides/notesSlide4.xml" Id="Rbdd376f3590e434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13fff389cd4d36" /><Relationship Type="http://schemas.openxmlformats.org/officeDocument/2006/relationships/notesSlide" Target="/ppt/notesSlides/notesSlide5.xml" Id="Re73b29933aef476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a4fed40d434281" /><Relationship Type="http://schemas.openxmlformats.org/officeDocument/2006/relationships/notesSlide" Target="/ppt/notesSlides/notesSlide6.xml" Id="R5d454da3d9d7490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9df865709e459c" /><Relationship Type="http://schemas.openxmlformats.org/officeDocument/2006/relationships/notesSlide" Target="/ppt/notesSlides/notesSlide7.xml" Id="Ra7de38be8e8c4b5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812f9d4c514689" /><Relationship Type="http://schemas.openxmlformats.org/officeDocument/2006/relationships/notesSlide" Target="/ppt/notesSlides/notesSlide8.xml" Id="Rd09d48d2a8f347e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ecd45defb94137" /><Relationship Type="http://schemas.openxmlformats.org/officeDocument/2006/relationships/notesSlide" Target="/ppt/notesSlides/notesSlide9.xml" Id="R1d1c9d804fe4438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de9e9836954155" /><Relationship Type="http://schemas.openxmlformats.org/officeDocument/2006/relationships/notesSlide" Target="/ppt/notesSlides/notesSlide10.xml" Id="Ra9954b772d4543c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c526303d2c4979" /><Relationship Type="http://schemas.openxmlformats.org/officeDocument/2006/relationships/notesSlide" Target="/ppt/notesSlides/notesSlide11.xml" Id="R4c23d333792c40d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37eedcdeee447d" /><Relationship Type="http://schemas.openxmlformats.org/officeDocument/2006/relationships/notesSlide" Target="/ppt/notesSlides/notesSlide12.xml" Id="R03b7f11e4ffd4ec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1ac4afb4d04cad" /><Relationship Type="http://schemas.openxmlformats.org/officeDocument/2006/relationships/notesSlide" Target="/ppt/notesSlides/notesSlide13.xml" Id="Re72d9d8ec2324d8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2dc01d7ba4d66" /><Relationship Type="http://schemas.openxmlformats.org/officeDocument/2006/relationships/notesSlide" Target="/ppt/notesSlides/notesSlide14.xml" Id="R285bbf63681d4b1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01640f50d142b7" /><Relationship Type="http://schemas.openxmlformats.org/officeDocument/2006/relationships/notesSlide" Target="/ppt/notesSlides/notesSlide15.xml" Id="Rf4ceedcae3e94f1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61320189394ead" /><Relationship Type="http://schemas.openxmlformats.org/officeDocument/2006/relationships/notesSlide" Target="/ppt/notesSlides/notesSlide16.xml" Id="Rd861971da690415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4c7e95dbe84ccb" /><Relationship Type="http://schemas.openxmlformats.org/officeDocument/2006/relationships/notesSlide" Target="/ppt/notesSlides/notesSlide17.xml" Id="R5032c5184f9543f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b6ac25780e4f66" /><Relationship Type="http://schemas.openxmlformats.org/officeDocument/2006/relationships/notesSlide" Target="/ppt/notesSlides/notesSlide18.xml" Id="Rfd220a832203493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5a86e5b2f64c46" /><Relationship Type="http://schemas.openxmlformats.org/officeDocument/2006/relationships/notesSlide" Target="/ppt/notesSlides/notesSlide19.xml" Id="R6caf3b0e738c4a4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f71f4b57b040fa" /><Relationship Type="http://schemas.openxmlformats.org/officeDocument/2006/relationships/notesSlide" Target="/ppt/notesSlides/notesSlide20.xml" Id="R639e95676456483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aa0350b74a4b5e" /><Relationship Type="http://schemas.openxmlformats.org/officeDocument/2006/relationships/notesSlide" Target="/ppt/notesSlides/notesSlide21.xml" Id="R4c8e2e472c3346c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23949c16b3408d" /><Relationship Type="http://schemas.openxmlformats.org/officeDocument/2006/relationships/notesSlide" Target="/ppt/notesSlides/notesSlide22.xml" Id="R4026cf6fb99742a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e13b212eee4190" /><Relationship Type="http://schemas.openxmlformats.org/officeDocument/2006/relationships/notesSlide" Target="/ppt/notesSlides/notesSlide23.xml" Id="R525c178fd2cd486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1ce53237f048b2" /><Relationship Type="http://schemas.openxmlformats.org/officeDocument/2006/relationships/notesSlide" Target="/ppt/notesSlides/notesSlide24.xml" Id="R9819e1f3dc5144b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ad6c5b57904336" /><Relationship Type="http://schemas.openxmlformats.org/officeDocument/2006/relationships/notesSlide" Target="/ppt/notesSlides/notesSlide25.xml" Id="Rcf915b57a39a436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7ac8792171442f" /><Relationship Type="http://schemas.openxmlformats.org/officeDocument/2006/relationships/notesSlide" Target="/ppt/notesSlides/notesSlide26.xml" Id="Rf046f9bf073943b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e8d8afe1474a3e" /><Relationship Type="http://schemas.openxmlformats.org/officeDocument/2006/relationships/notesSlide" Target="/ppt/notesSlides/notesSlide27.xml" Id="R52e30d245aa8471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be8d65d8a34f74" /><Relationship Type="http://schemas.openxmlformats.org/officeDocument/2006/relationships/notesSlide" Target="/ppt/notesSlides/notesSlide28.xml" Id="R0994705d11cc405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f6bb24c6fc499e" /><Relationship Type="http://schemas.openxmlformats.org/officeDocument/2006/relationships/notesSlide" Target="/ppt/notesSlides/notesSlide29.xml" Id="Rc168b87e5a1145f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22cd3d0000482d" /><Relationship Type="http://schemas.openxmlformats.org/officeDocument/2006/relationships/notesSlide" Target="/ppt/notesSlides/notesSlide30.xml" Id="Rf8b311e4ebe14d8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8251eb20764d2a" /><Relationship Type="http://schemas.openxmlformats.org/officeDocument/2006/relationships/notesSlide" Target="/ppt/notesSlides/notesSlide31.xml" Id="Ra76fc68f9a084e8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ff6a67807e4f03" /><Relationship Type="http://schemas.openxmlformats.org/officeDocument/2006/relationships/notesSlide" Target="/ppt/notesSlides/notesSlide32.xml" Id="R96a7af5272f4452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a9cf1b5a294847" /><Relationship Type="http://schemas.openxmlformats.org/officeDocument/2006/relationships/notesSlide" Target="/ppt/notesSlides/notesSlide33.xml" Id="Rab2df9605ead437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27a16fcbd94262" /><Relationship Type="http://schemas.openxmlformats.org/officeDocument/2006/relationships/notesSlide" Target="/ppt/notesSlides/notesSlide34.xml" Id="Rc66b3b787fc3486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  |  Job 33:1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約伯啊，請聽我的話， 留心聽我一切的言語。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Job, I pray thee, hear my speeches, and hearken to all my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  |  Job 33:2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我現在開口， 用舌發言。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now I have opened my mouth, my tongue hath spoken in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33:3  |  Job 33:3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我的言語[要發明]心中所存的正直； 我所知道的，我嘴唇要誠實地說出。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words shall be of the uprightness of my heart: and my lips shall utter knowledge clearly.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33:4  |  Job 33:4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神的靈造我； 全能者的氣使我得生。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Spirit of God hath made me, and the breath of the Almighty hath given me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33:5  |  Job 33:5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你若回答我， 就站起來，在我面前陳明。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canst answer me, set thy words in order before me, stand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33:6  |  Job 33:6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我在神面前與你一樣， 也是用土造成。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am according to thy wish in God’s stead: I also am formed out of the clay.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33:7  |  Job 33:7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我不用威嚴驚嚇你， 也不用勢力重壓你。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my terror shall not make thee afraid, neither shall my hand be heavy upon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33:8  |  Job 33:8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你所說的，我聽見了， 也聽見你的言語，[說]：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thou hast spoken in mine hearing, and I have heard the voice of thy words,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33:9  |  Job 33:9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我是清潔無過的，我是無辜的； 在我裏面也沒有罪孽。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clean without transgression, I am innocent; neither is there iniquity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33:10  |  Job 33:10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神找機會攻擊我， 以我為仇敵，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findeth occasions against me, he counteth me for his enemy,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33:11  |  Job 33:11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把我的腳上了木狗， 窺察我一切的道路。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putteth my feet in the stocks, he marketh all my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33:12  |  Job 33:12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我要回答你說：你這話無理， 因神比世人更大。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in this thou art not just: I will answer thee, that God is greater than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33:13  |  Job 33:13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你為何與他爭論呢？ 因他的事都不對人解說？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dost thou strive against him? for he giveth not account of any of his matters.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33:14  |  Job 33:14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神說一次、兩次， [世人]卻不理會。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speaketh once, yea twice, yet man perceiveth it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33:15  |  Job 33:15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人躺在床上沉睡的時候， 神就用夢和夜間的異象，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 dream, in a vision of the night, when deep sleep falleth upon men, in slumberings upon the bed;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33:16  |  Job 33:16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開通他們的耳朵， 將當受的教訓印在他們心上，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openeth the ears of men, and sealeth their instruction,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33:17  |  Job 33:17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好叫人不從自己的謀算， 不行驕傲的事，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he may withdraw man from his purpose, and hide pride from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33:18  |  Job 33:18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攔阻人不陷於坑裏， 不死在刀下。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keepeth back his soul from the pit, and his life from perishing by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33:19  |  Job 33:19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人在床上被懲治， 骨頭中不住地疼痛，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chastened also with pain upon his bed, and the multitude of his bones with strong pain: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33:20  |  Job 33:20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以致他的口厭棄食物， 心厭惡美味。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his life abhorreth bread, and his soul dainty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33:21  |  Job 33:21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他的肉消瘦，不得再見； 先前不見的骨頭都凸出來。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flesh is consumed away, that it cannot be seen; and his bones that were not seen stick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33:22  |  Job 33:22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他的靈魂臨近深坑； 他的生命近於滅命的。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his soul draweth near unto the grave, and his life to the destroyers.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33:23  |  Job 33:23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一千天使中， 若有一個作傳話的與神同在， 指示人所當行的事，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there be a messenger with him, an interpreter, one among a thousand, to shew unto man his uprightness: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33:24  |  Job 33:24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神就給他開恩， 說：救贖他免得下坑； 我已經得了贖價。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is gracious unto him, and saith, Deliver him from going down to the pit: I have found a ransom.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33:25  |  Job 33:25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他的肉要比孩童的肉更嫩； 他就返老還童。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flesh shall be fresher than a child’s: he shall return to the days of his youth: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33:26  |  Job 33:26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他禱告神， 神就喜悅他， 使他歡呼朝見神的面； 神又看他為義。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pray unto God, and he will be favourable unto him: and he shall see his face with joy: for he will render unto man his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33:27  |  Job 33:27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他在人前歌唱說： 我犯了罪，顛倒是非， 這竟與我無益。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looketh upon men, and if any say, I have sinned, and perverted that which was right, and it profited me not;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33:28  |  Job 33:28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神救贖我的靈魂免入深坑； 我的生命也必見光。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deliver his soul from going into the pit, and his life shall see the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33:29  |  Job 33:29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神兩次、三次向人行這一切的事，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all these things worketh God oftentimes with man,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33:30  |  Job 33:30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為要從深坑救回人的靈魂， 使他被光照耀，與活人一樣。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bring back his soul from the pit, to be enlightened with the light of the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33:31  |  Job 33:31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約伯啊，你當側耳聽我的話， 不要作聲，等我講說。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Mark well, O Job, hearken unto me: hold thy peace, and I will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33:32  |  Job 33:32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你若有話說，就可以回答我； 你只管說，因我願以你為是。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hast any thing to say, answer me: speak, for I desire to justify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33:33  |  Job 33:33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若不然，你就聽我說； 你不要作聲，我便將智慧教訓你。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not, hearken unto me: hold thy peace, and I shall teach thee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2026-08-26T10:28:02.1640000Z</dcterms:created>
  <dcterms:modified xsi:type="dcterms:W3CDTF">2026-08-26T10:28:02.1640000Z</dcterms:modified>
</coreProperties>
</file>